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sldIdLst>
    <p:sldId id="262" r:id="rId5"/>
    <p:sldId id="527" r:id="rId6"/>
    <p:sldId id="260" r:id="rId7"/>
    <p:sldId id="261" r:id="rId8"/>
    <p:sldId id="469" r:id="rId9"/>
    <p:sldId id="514" r:id="rId10"/>
    <p:sldId id="515" r:id="rId11"/>
    <p:sldId id="516" r:id="rId12"/>
    <p:sldId id="694" r:id="rId13"/>
    <p:sldId id="518" r:id="rId14"/>
    <p:sldId id="519" r:id="rId15"/>
    <p:sldId id="697" r:id="rId16"/>
    <p:sldId id="300" r:id="rId17"/>
    <p:sldId id="301" r:id="rId18"/>
    <p:sldId id="521" r:id="rId19"/>
    <p:sldId id="523" r:id="rId20"/>
    <p:sldId id="702" r:id="rId21"/>
    <p:sldId id="695" r:id="rId22"/>
    <p:sldId id="524" r:id="rId23"/>
    <p:sldId id="530" r:id="rId24"/>
    <p:sldId id="696" r:id="rId25"/>
    <p:sldId id="477" r:id="rId26"/>
    <p:sldId id="690" r:id="rId27"/>
    <p:sldId id="691" r:id="rId28"/>
    <p:sldId id="700" r:id="rId29"/>
    <p:sldId id="692" r:id="rId30"/>
    <p:sldId id="507" r:id="rId31"/>
    <p:sldId id="693" r:id="rId32"/>
    <p:sldId id="688" r:id="rId33"/>
    <p:sldId id="703" r:id="rId34"/>
    <p:sldId id="50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ajal S" initials="PS" lastIdx="29" clrIdx="0">
    <p:extLst>
      <p:ext uri="{19B8F6BF-5375-455C-9EA6-DF929625EA0E}">
        <p15:presenceInfo xmlns:p15="http://schemas.microsoft.com/office/powerpoint/2012/main" userId="S::prajal.s@tallysolutions.com::b1923ab6-399a-491c-bdcd-222e469e2c6e" providerId="AD"/>
      </p:ext>
    </p:extLst>
  </p:cmAuthor>
  <p:cmAuthor id="2" name="Brita K Shah" initials="BKS" lastIdx="16" clrIdx="1">
    <p:extLst>
      <p:ext uri="{19B8F6BF-5375-455C-9EA6-DF929625EA0E}">
        <p15:presenceInfo xmlns:p15="http://schemas.microsoft.com/office/powerpoint/2012/main" userId="S::brita.shah@tallysolutions.com::1dffc270-48e8-425c-afd4-a6d1b4d069f5" providerId="AD"/>
      </p:ext>
    </p:extLst>
  </p:cmAuthor>
  <p:cmAuthor id="3" name="GopiKrishna B P" initials="GBP" lastIdx="2" clrIdx="2">
    <p:extLst>
      <p:ext uri="{19B8F6BF-5375-455C-9EA6-DF929625EA0E}">
        <p15:presenceInfo xmlns:p15="http://schemas.microsoft.com/office/powerpoint/2012/main" userId="S::gopi.krishna@tallysolutions.com::a51492f4-eb78-4090-8663-f298476d3b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F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229BE7-F310-4951-A226-A60569DBE18D}" v="72" dt="2020-11-05T11:08:46.184"/>
    <p1510:client id="{F1128160-CDDB-869F-B9DA-8211B5387A16}" v="8" dt="2020-11-05T11:10:28.9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351" autoAdjust="0"/>
  </p:normalViewPr>
  <p:slideViewPr>
    <p:cSldViewPr snapToGrid="0">
      <p:cViewPr varScale="1">
        <p:scale>
          <a:sx n="71" d="100"/>
          <a:sy n="71" d="100"/>
        </p:scale>
        <p:origin x="1266" y="78"/>
      </p:cViewPr>
      <p:guideLst/>
    </p:cSldViewPr>
  </p:slideViewPr>
  <p:notesTextViewPr>
    <p:cViewPr>
      <p:scale>
        <a:sx n="1" d="1"/>
        <a:sy n="1" d="1"/>
      </p:scale>
      <p:origin x="0" y="0"/>
    </p:cViewPr>
  </p:notesTextViewPr>
  <p:sorterViewPr>
    <p:cViewPr>
      <p:scale>
        <a:sx n="100" d="100"/>
        <a:sy n="100" d="100"/>
      </p:scale>
      <p:origin x="0" y="-72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piKrishna B P" userId="a51492f4-eb78-4090-8663-f298476d3b1d" providerId="ADAL" clId="{4B229BE7-F310-4951-A226-A60569DBE18D}"/>
    <pc:docChg chg="modSld">
      <pc:chgData name="GopiKrishna B P" userId="a51492f4-eb78-4090-8663-f298476d3b1d" providerId="ADAL" clId="{4B229BE7-F310-4951-A226-A60569DBE18D}" dt="2020-11-05T11:08:46.184" v="71" actId="1076"/>
      <pc:docMkLst>
        <pc:docMk/>
      </pc:docMkLst>
      <pc:sldChg chg="addSp modSp mod">
        <pc:chgData name="GopiKrishna B P" userId="a51492f4-eb78-4090-8663-f298476d3b1d" providerId="ADAL" clId="{4B229BE7-F310-4951-A226-A60569DBE18D}" dt="2020-11-05T11:08:46.184" v="71" actId="1076"/>
        <pc:sldMkLst>
          <pc:docMk/>
          <pc:sldMk cId="126915242" sldId="260"/>
        </pc:sldMkLst>
        <pc:picChg chg="add mod">
          <ac:chgData name="GopiKrishna B P" userId="a51492f4-eb78-4090-8663-f298476d3b1d" providerId="ADAL" clId="{4B229BE7-F310-4951-A226-A60569DBE18D}" dt="2020-11-05T11:08:46.184" v="71" actId="1076"/>
          <ac:picMkLst>
            <pc:docMk/>
            <pc:sldMk cId="126915242" sldId="260"/>
            <ac:picMk id="2" creationId="{62668BE9-94E8-4FD2-8DB7-94ADDB38478B}"/>
          </ac:picMkLst>
        </pc:picChg>
      </pc:sldChg>
      <pc:sldChg chg="addSp mod">
        <pc:chgData name="GopiKrishna B P" userId="a51492f4-eb78-4090-8663-f298476d3b1d" providerId="ADAL" clId="{4B229BE7-F310-4951-A226-A60569DBE18D}" dt="2020-11-05T11:04:24.672" v="5" actId="22"/>
        <pc:sldMkLst>
          <pc:docMk/>
          <pc:sldMk cId="573979600" sldId="261"/>
        </pc:sldMkLst>
        <pc:picChg chg="add">
          <ac:chgData name="GopiKrishna B P" userId="a51492f4-eb78-4090-8663-f298476d3b1d" providerId="ADAL" clId="{4B229BE7-F310-4951-A226-A60569DBE18D}" dt="2020-11-05T11:04:24.672" v="5" actId="22"/>
          <ac:picMkLst>
            <pc:docMk/>
            <pc:sldMk cId="573979600" sldId="261"/>
            <ac:picMk id="5" creationId="{D41C14A6-D34D-4F27-8741-AD10ABC1D86A}"/>
          </ac:picMkLst>
        </pc:picChg>
      </pc:sldChg>
      <pc:sldChg chg="addSp mod">
        <pc:chgData name="GopiKrishna B P" userId="a51492f4-eb78-4090-8663-f298476d3b1d" providerId="ADAL" clId="{4B229BE7-F310-4951-A226-A60569DBE18D}" dt="2020-11-05T11:04:18.419" v="2" actId="22"/>
        <pc:sldMkLst>
          <pc:docMk/>
          <pc:sldMk cId="38317973" sldId="262"/>
        </pc:sldMkLst>
        <pc:picChg chg="add">
          <ac:chgData name="GopiKrishna B P" userId="a51492f4-eb78-4090-8663-f298476d3b1d" providerId="ADAL" clId="{4B229BE7-F310-4951-A226-A60569DBE18D}" dt="2020-11-05T11:04:18.419" v="2" actId="22"/>
          <ac:picMkLst>
            <pc:docMk/>
            <pc:sldMk cId="38317973" sldId="262"/>
            <ac:picMk id="2" creationId="{6000052E-88A6-4BFA-9EEA-59D1B1BE7F89}"/>
          </ac:picMkLst>
        </pc:picChg>
      </pc:sldChg>
      <pc:sldChg chg="addSp modSp mod">
        <pc:chgData name="GopiKrishna B P" userId="a51492f4-eb78-4090-8663-f298476d3b1d" providerId="ADAL" clId="{4B229BE7-F310-4951-A226-A60569DBE18D}" dt="2020-11-05T11:07:15.050" v="49" actId="14100"/>
        <pc:sldMkLst>
          <pc:docMk/>
          <pc:sldMk cId="3697361726" sldId="277"/>
        </pc:sldMkLst>
        <pc:spChg chg="mod">
          <ac:chgData name="GopiKrishna B P" userId="a51492f4-eb78-4090-8663-f298476d3b1d" providerId="ADAL" clId="{4B229BE7-F310-4951-A226-A60569DBE18D}" dt="2020-11-05T11:07:15.050" v="49" actId="14100"/>
          <ac:spMkLst>
            <pc:docMk/>
            <pc:sldMk cId="3697361726" sldId="277"/>
            <ac:spMk id="4" creationId="{2E1805B9-D1B9-44CB-A47C-0C5D9A136AE9}"/>
          </ac:spMkLst>
        </pc:spChg>
        <pc:picChg chg="add">
          <ac:chgData name="GopiKrishna B P" userId="a51492f4-eb78-4090-8663-f298476d3b1d" providerId="ADAL" clId="{4B229BE7-F310-4951-A226-A60569DBE18D}" dt="2020-11-05T11:07:00.980" v="45" actId="22"/>
          <ac:picMkLst>
            <pc:docMk/>
            <pc:sldMk cId="3697361726" sldId="277"/>
            <ac:picMk id="3" creationId="{93C102BA-104A-4A9B-96CD-E0D937AF4FFC}"/>
          </ac:picMkLst>
        </pc:picChg>
      </pc:sldChg>
      <pc:sldChg chg="addSp mod">
        <pc:chgData name="GopiKrishna B P" userId="a51492f4-eb78-4090-8663-f298476d3b1d" providerId="ADAL" clId="{4B229BE7-F310-4951-A226-A60569DBE18D}" dt="2020-11-05T11:05:29.320" v="21" actId="22"/>
        <pc:sldMkLst>
          <pc:docMk/>
          <pc:sldMk cId="3954292143" sldId="298"/>
        </pc:sldMkLst>
        <pc:picChg chg="add">
          <ac:chgData name="GopiKrishna B P" userId="a51492f4-eb78-4090-8663-f298476d3b1d" providerId="ADAL" clId="{4B229BE7-F310-4951-A226-A60569DBE18D}" dt="2020-11-05T11:05:29.320" v="21" actId="22"/>
          <ac:picMkLst>
            <pc:docMk/>
            <pc:sldMk cId="3954292143" sldId="298"/>
            <ac:picMk id="2" creationId="{B2058817-F9AB-47AF-AD55-A7B416F3C51C}"/>
          </ac:picMkLst>
        </pc:picChg>
      </pc:sldChg>
      <pc:sldChg chg="addSp mod">
        <pc:chgData name="GopiKrishna B P" userId="a51492f4-eb78-4090-8663-f298476d3b1d" providerId="ADAL" clId="{4B229BE7-F310-4951-A226-A60569DBE18D}" dt="2020-11-05T11:05:31.802" v="22" actId="22"/>
        <pc:sldMkLst>
          <pc:docMk/>
          <pc:sldMk cId="4041874230" sldId="299"/>
        </pc:sldMkLst>
        <pc:picChg chg="add">
          <ac:chgData name="GopiKrishna B P" userId="a51492f4-eb78-4090-8663-f298476d3b1d" providerId="ADAL" clId="{4B229BE7-F310-4951-A226-A60569DBE18D}" dt="2020-11-05T11:05:31.802" v="22" actId="22"/>
          <ac:picMkLst>
            <pc:docMk/>
            <pc:sldMk cId="4041874230" sldId="299"/>
            <ac:picMk id="2" creationId="{57DBFBB9-CA35-435E-9717-C3E8F17D0BB1}"/>
          </ac:picMkLst>
        </pc:picChg>
      </pc:sldChg>
      <pc:sldChg chg="addSp mod">
        <pc:chgData name="GopiKrishna B P" userId="a51492f4-eb78-4090-8663-f298476d3b1d" providerId="ADAL" clId="{4B229BE7-F310-4951-A226-A60569DBE18D}" dt="2020-11-05T11:05:53.639" v="29" actId="22"/>
        <pc:sldMkLst>
          <pc:docMk/>
          <pc:sldMk cId="145399753" sldId="300"/>
        </pc:sldMkLst>
        <pc:picChg chg="add">
          <ac:chgData name="GopiKrishna B P" userId="a51492f4-eb78-4090-8663-f298476d3b1d" providerId="ADAL" clId="{4B229BE7-F310-4951-A226-A60569DBE18D}" dt="2020-11-05T11:05:53.639" v="29" actId="22"/>
          <ac:picMkLst>
            <pc:docMk/>
            <pc:sldMk cId="145399753" sldId="300"/>
            <ac:picMk id="3" creationId="{437B89DD-A254-49FA-A08D-2EBD62310C87}"/>
          </ac:picMkLst>
        </pc:picChg>
      </pc:sldChg>
      <pc:sldChg chg="addSp modSp mod">
        <pc:chgData name="GopiKrishna B P" userId="a51492f4-eb78-4090-8663-f298476d3b1d" providerId="ADAL" clId="{4B229BE7-F310-4951-A226-A60569DBE18D}" dt="2020-11-05T11:05:49.078" v="28" actId="14100"/>
        <pc:sldMkLst>
          <pc:docMk/>
          <pc:sldMk cId="4171016699" sldId="301"/>
        </pc:sldMkLst>
        <pc:spChg chg="mod">
          <ac:chgData name="GopiKrishna B P" userId="a51492f4-eb78-4090-8663-f298476d3b1d" providerId="ADAL" clId="{4B229BE7-F310-4951-A226-A60569DBE18D}" dt="2020-11-05T11:05:49.078" v="28" actId="14100"/>
          <ac:spMkLst>
            <pc:docMk/>
            <pc:sldMk cId="4171016699" sldId="301"/>
            <ac:spMk id="3" creationId="{18B72FFE-CC06-4D4E-BF6C-E476B71CE3DB}"/>
          </ac:spMkLst>
        </pc:spChg>
        <pc:picChg chg="add">
          <ac:chgData name="GopiKrishna B P" userId="a51492f4-eb78-4090-8663-f298476d3b1d" providerId="ADAL" clId="{4B229BE7-F310-4951-A226-A60569DBE18D}" dt="2020-11-05T11:05:34.182" v="23" actId="22"/>
          <ac:picMkLst>
            <pc:docMk/>
            <pc:sldMk cId="4171016699" sldId="301"/>
            <ac:picMk id="2" creationId="{4E0EC848-F883-4636-96C2-6EF54B366588}"/>
          </ac:picMkLst>
        </pc:picChg>
      </pc:sldChg>
      <pc:sldChg chg="addSp mod">
        <pc:chgData name="GopiKrishna B P" userId="a51492f4-eb78-4090-8663-f298476d3b1d" providerId="ADAL" clId="{4B229BE7-F310-4951-A226-A60569DBE18D}" dt="2020-11-05T11:04:03.351" v="0" actId="22"/>
        <pc:sldMkLst>
          <pc:docMk/>
          <pc:sldMk cId="3742235839" sldId="304"/>
        </pc:sldMkLst>
        <pc:picChg chg="add">
          <ac:chgData name="GopiKrishna B P" userId="a51492f4-eb78-4090-8663-f298476d3b1d" providerId="ADAL" clId="{4B229BE7-F310-4951-A226-A60569DBE18D}" dt="2020-11-05T11:04:03.351" v="0" actId="22"/>
          <ac:picMkLst>
            <pc:docMk/>
            <pc:sldMk cId="3742235839" sldId="304"/>
            <ac:picMk id="2" creationId="{443366A2-9C65-4B00-BA8D-DFE3FB902826}"/>
          </ac:picMkLst>
        </pc:picChg>
      </pc:sldChg>
      <pc:sldChg chg="addSp mod">
        <pc:chgData name="GopiKrishna B P" userId="a51492f4-eb78-4090-8663-f298476d3b1d" providerId="ADAL" clId="{4B229BE7-F310-4951-A226-A60569DBE18D}" dt="2020-11-05T11:04:32.191" v="6" actId="22"/>
        <pc:sldMkLst>
          <pc:docMk/>
          <pc:sldMk cId="1273090561" sldId="469"/>
        </pc:sldMkLst>
        <pc:picChg chg="add">
          <ac:chgData name="GopiKrishna B P" userId="a51492f4-eb78-4090-8663-f298476d3b1d" providerId="ADAL" clId="{4B229BE7-F310-4951-A226-A60569DBE18D}" dt="2020-11-05T11:04:32.191" v="6" actId="22"/>
          <ac:picMkLst>
            <pc:docMk/>
            <pc:sldMk cId="1273090561" sldId="469"/>
            <ac:picMk id="2" creationId="{FFAFB616-1906-42EA-A9A6-1012C56B6FC2}"/>
          </ac:picMkLst>
        </pc:picChg>
      </pc:sldChg>
      <pc:sldChg chg="addSp mod">
        <pc:chgData name="GopiKrishna B P" userId="a51492f4-eb78-4090-8663-f298476d3b1d" providerId="ADAL" clId="{4B229BE7-F310-4951-A226-A60569DBE18D}" dt="2020-11-05T11:07:55.752" v="60" actId="22"/>
        <pc:sldMkLst>
          <pc:docMk/>
          <pc:sldMk cId="9137189" sldId="477"/>
        </pc:sldMkLst>
        <pc:picChg chg="add">
          <ac:chgData name="GopiKrishna B P" userId="a51492f4-eb78-4090-8663-f298476d3b1d" providerId="ADAL" clId="{4B229BE7-F310-4951-A226-A60569DBE18D}" dt="2020-11-05T11:07:55.752" v="60" actId="22"/>
          <ac:picMkLst>
            <pc:docMk/>
            <pc:sldMk cId="9137189" sldId="477"/>
            <ac:picMk id="6" creationId="{7BCAFC29-4CCC-4D2F-BBBD-0D3F9C44F42C}"/>
          </ac:picMkLst>
        </pc:picChg>
      </pc:sldChg>
      <pc:sldChg chg="addSp modSp mod">
        <pc:chgData name="GopiKrishna B P" userId="a51492f4-eb78-4090-8663-f298476d3b1d" providerId="ADAL" clId="{4B229BE7-F310-4951-A226-A60569DBE18D}" dt="2020-11-05T11:07:46.525" v="59" actId="1076"/>
        <pc:sldMkLst>
          <pc:docMk/>
          <pc:sldMk cId="3081471102" sldId="497"/>
        </pc:sldMkLst>
        <pc:spChg chg="mod">
          <ac:chgData name="GopiKrishna B P" userId="a51492f4-eb78-4090-8663-f298476d3b1d" providerId="ADAL" clId="{4B229BE7-F310-4951-A226-A60569DBE18D}" dt="2020-11-05T11:07:46.525" v="59" actId="1076"/>
          <ac:spMkLst>
            <pc:docMk/>
            <pc:sldMk cId="3081471102" sldId="497"/>
            <ac:spMk id="3" creationId="{76393722-D0A7-42FE-8A01-08652F9E0B4C}"/>
          </ac:spMkLst>
        </pc:spChg>
        <pc:picChg chg="add">
          <ac:chgData name="GopiKrishna B P" userId="a51492f4-eb78-4090-8663-f298476d3b1d" providerId="ADAL" clId="{4B229BE7-F310-4951-A226-A60569DBE18D}" dt="2020-11-05T11:07:36.146" v="56" actId="22"/>
          <ac:picMkLst>
            <pc:docMk/>
            <pc:sldMk cId="3081471102" sldId="497"/>
            <ac:picMk id="4" creationId="{E2B59FE5-3916-4149-935B-E0A08EDD470E}"/>
          </ac:picMkLst>
        </pc:picChg>
      </pc:sldChg>
      <pc:sldChg chg="addSp mod">
        <pc:chgData name="GopiKrishna B P" userId="a51492f4-eb78-4090-8663-f298476d3b1d" providerId="ADAL" clId="{4B229BE7-F310-4951-A226-A60569DBE18D}" dt="2020-11-05T11:08:08.263" v="65" actId="22"/>
        <pc:sldMkLst>
          <pc:docMk/>
          <pc:sldMk cId="3229758974" sldId="507"/>
        </pc:sldMkLst>
        <pc:picChg chg="add">
          <ac:chgData name="GopiKrishna B P" userId="a51492f4-eb78-4090-8663-f298476d3b1d" providerId="ADAL" clId="{4B229BE7-F310-4951-A226-A60569DBE18D}" dt="2020-11-05T11:08:08.263" v="65" actId="22"/>
          <ac:picMkLst>
            <pc:docMk/>
            <pc:sldMk cId="3229758974" sldId="507"/>
            <ac:picMk id="6" creationId="{6D715D6D-EF3E-4C6E-A0C6-F50D084B4889}"/>
          </ac:picMkLst>
        </pc:picChg>
      </pc:sldChg>
      <pc:sldChg chg="addSp mod">
        <pc:chgData name="GopiKrishna B P" userId="a51492f4-eb78-4090-8663-f298476d3b1d" providerId="ADAL" clId="{4B229BE7-F310-4951-A226-A60569DBE18D}" dt="2020-11-05T11:08:26.222" v="70" actId="22"/>
        <pc:sldMkLst>
          <pc:docMk/>
          <pc:sldMk cId="2827446930" sldId="509"/>
        </pc:sldMkLst>
        <pc:picChg chg="add">
          <ac:chgData name="GopiKrishna B P" userId="a51492f4-eb78-4090-8663-f298476d3b1d" providerId="ADAL" clId="{4B229BE7-F310-4951-A226-A60569DBE18D}" dt="2020-11-05T11:08:26.222" v="70" actId="22"/>
          <ac:picMkLst>
            <pc:docMk/>
            <pc:sldMk cId="2827446930" sldId="509"/>
            <ac:picMk id="2" creationId="{7AACD377-554D-408B-82DE-9892A263079E}"/>
          </ac:picMkLst>
        </pc:picChg>
      </pc:sldChg>
      <pc:sldChg chg="addSp modSp mod">
        <pc:chgData name="GopiKrishna B P" userId="a51492f4-eb78-4090-8663-f298476d3b1d" providerId="ADAL" clId="{4B229BE7-F310-4951-A226-A60569DBE18D}" dt="2020-11-05T11:07:24.936" v="52" actId="404"/>
        <pc:sldMkLst>
          <pc:docMk/>
          <pc:sldMk cId="2243495795" sldId="512"/>
        </pc:sldMkLst>
        <pc:spChg chg="mod">
          <ac:chgData name="GopiKrishna B P" userId="a51492f4-eb78-4090-8663-f298476d3b1d" providerId="ADAL" clId="{4B229BE7-F310-4951-A226-A60569DBE18D}" dt="2020-11-05T11:07:24.936" v="52" actId="404"/>
          <ac:spMkLst>
            <pc:docMk/>
            <pc:sldMk cId="2243495795" sldId="512"/>
            <ac:spMk id="3" creationId="{6458FF2F-9657-4F91-8A9D-0593067AAAD8}"/>
          </ac:spMkLst>
        </pc:spChg>
        <pc:picChg chg="add">
          <ac:chgData name="GopiKrishna B P" userId="a51492f4-eb78-4090-8663-f298476d3b1d" providerId="ADAL" clId="{4B229BE7-F310-4951-A226-A60569DBE18D}" dt="2020-11-05T11:07:19.156" v="50" actId="22"/>
          <ac:picMkLst>
            <pc:docMk/>
            <pc:sldMk cId="2243495795" sldId="512"/>
            <ac:picMk id="2" creationId="{8275C894-0DEF-413B-BA71-73285DEA3E44}"/>
          </ac:picMkLst>
        </pc:picChg>
      </pc:sldChg>
      <pc:sldChg chg="addSp modSp mod">
        <pc:chgData name="GopiKrishna B P" userId="a51492f4-eb78-4090-8663-f298476d3b1d" providerId="ADAL" clId="{4B229BE7-F310-4951-A226-A60569DBE18D}" dt="2020-11-05T11:04:49.639" v="9" actId="14100"/>
        <pc:sldMkLst>
          <pc:docMk/>
          <pc:sldMk cId="2025748352" sldId="514"/>
        </pc:sldMkLst>
        <pc:spChg chg="mod">
          <ac:chgData name="GopiKrishna B P" userId="a51492f4-eb78-4090-8663-f298476d3b1d" providerId="ADAL" clId="{4B229BE7-F310-4951-A226-A60569DBE18D}" dt="2020-11-05T11:04:49.639" v="9" actId="14100"/>
          <ac:spMkLst>
            <pc:docMk/>
            <pc:sldMk cId="2025748352" sldId="514"/>
            <ac:spMk id="4" creationId="{E89EF7E9-F72E-47C1-A56F-498E29634EC0}"/>
          </ac:spMkLst>
        </pc:spChg>
        <pc:picChg chg="add">
          <ac:chgData name="GopiKrishna B P" userId="a51492f4-eb78-4090-8663-f298476d3b1d" providerId="ADAL" clId="{4B229BE7-F310-4951-A226-A60569DBE18D}" dt="2020-11-05T11:04:34.318" v="7" actId="22"/>
          <ac:picMkLst>
            <pc:docMk/>
            <pc:sldMk cId="2025748352" sldId="514"/>
            <ac:picMk id="2" creationId="{8C1C797A-F42A-4378-A73A-559C84168D63}"/>
          </ac:picMkLst>
        </pc:picChg>
      </pc:sldChg>
      <pc:sldChg chg="addSp mod">
        <pc:chgData name="GopiKrishna B P" userId="a51492f4-eb78-4090-8663-f298476d3b1d" providerId="ADAL" clId="{4B229BE7-F310-4951-A226-A60569DBE18D}" dt="2020-11-05T11:04:55.470" v="10" actId="22"/>
        <pc:sldMkLst>
          <pc:docMk/>
          <pc:sldMk cId="5206523" sldId="515"/>
        </pc:sldMkLst>
        <pc:picChg chg="add">
          <ac:chgData name="GopiKrishna B P" userId="a51492f4-eb78-4090-8663-f298476d3b1d" providerId="ADAL" clId="{4B229BE7-F310-4951-A226-A60569DBE18D}" dt="2020-11-05T11:04:55.470" v="10" actId="22"/>
          <ac:picMkLst>
            <pc:docMk/>
            <pc:sldMk cId="5206523" sldId="515"/>
            <ac:picMk id="5" creationId="{9D3B58E8-8027-4CF4-970E-B05F6118DCFC}"/>
          </ac:picMkLst>
        </pc:picChg>
      </pc:sldChg>
      <pc:sldChg chg="addSp mod">
        <pc:chgData name="GopiKrishna B P" userId="a51492f4-eb78-4090-8663-f298476d3b1d" providerId="ADAL" clId="{4B229BE7-F310-4951-A226-A60569DBE18D}" dt="2020-11-05T11:04:57.980" v="11" actId="22"/>
        <pc:sldMkLst>
          <pc:docMk/>
          <pc:sldMk cId="826434368" sldId="516"/>
        </pc:sldMkLst>
        <pc:picChg chg="add">
          <ac:chgData name="GopiKrishna B P" userId="a51492f4-eb78-4090-8663-f298476d3b1d" providerId="ADAL" clId="{4B229BE7-F310-4951-A226-A60569DBE18D}" dt="2020-11-05T11:04:57.980" v="11" actId="22"/>
          <ac:picMkLst>
            <pc:docMk/>
            <pc:sldMk cId="826434368" sldId="516"/>
            <ac:picMk id="5" creationId="{1133D620-853E-4E34-9644-032FD9ADA556}"/>
          </ac:picMkLst>
        </pc:picChg>
      </pc:sldChg>
      <pc:sldChg chg="addSp mod">
        <pc:chgData name="GopiKrishna B P" userId="a51492f4-eb78-4090-8663-f298476d3b1d" providerId="ADAL" clId="{4B229BE7-F310-4951-A226-A60569DBE18D}" dt="2020-11-05T11:04:14.121" v="1" actId="22"/>
        <pc:sldMkLst>
          <pc:docMk/>
          <pc:sldMk cId="812262523" sldId="517"/>
        </pc:sldMkLst>
        <pc:picChg chg="add">
          <ac:chgData name="GopiKrishna B P" userId="a51492f4-eb78-4090-8663-f298476d3b1d" providerId="ADAL" clId="{4B229BE7-F310-4951-A226-A60569DBE18D}" dt="2020-11-05T11:04:14.121" v="1" actId="22"/>
          <ac:picMkLst>
            <pc:docMk/>
            <pc:sldMk cId="812262523" sldId="517"/>
            <ac:picMk id="2" creationId="{5DB31F8B-FFB4-4B09-841B-163CE806E985}"/>
          </ac:picMkLst>
        </pc:picChg>
      </pc:sldChg>
      <pc:sldChg chg="addSp mod">
        <pc:chgData name="GopiKrishna B P" userId="a51492f4-eb78-4090-8663-f298476d3b1d" providerId="ADAL" clId="{4B229BE7-F310-4951-A226-A60569DBE18D}" dt="2020-11-05T11:05:02.317" v="13" actId="22"/>
        <pc:sldMkLst>
          <pc:docMk/>
          <pc:sldMk cId="413033220" sldId="518"/>
        </pc:sldMkLst>
        <pc:picChg chg="add">
          <ac:chgData name="GopiKrishna B P" userId="a51492f4-eb78-4090-8663-f298476d3b1d" providerId="ADAL" clId="{4B229BE7-F310-4951-A226-A60569DBE18D}" dt="2020-11-05T11:05:02.317" v="13" actId="22"/>
          <ac:picMkLst>
            <pc:docMk/>
            <pc:sldMk cId="413033220" sldId="518"/>
            <ac:picMk id="5" creationId="{F83CF3D6-72F6-4614-B2B4-06D51DA7FB1F}"/>
          </ac:picMkLst>
        </pc:picChg>
      </pc:sldChg>
      <pc:sldChg chg="addSp mod">
        <pc:chgData name="GopiKrishna B P" userId="a51492f4-eb78-4090-8663-f298476d3b1d" providerId="ADAL" clId="{4B229BE7-F310-4951-A226-A60569DBE18D}" dt="2020-11-05T11:05:04.713" v="14" actId="22"/>
        <pc:sldMkLst>
          <pc:docMk/>
          <pc:sldMk cId="3288171718" sldId="519"/>
        </pc:sldMkLst>
        <pc:picChg chg="add">
          <ac:chgData name="GopiKrishna B P" userId="a51492f4-eb78-4090-8663-f298476d3b1d" providerId="ADAL" clId="{4B229BE7-F310-4951-A226-A60569DBE18D}" dt="2020-11-05T11:05:04.713" v="14" actId="22"/>
          <ac:picMkLst>
            <pc:docMk/>
            <pc:sldMk cId="3288171718" sldId="519"/>
            <ac:picMk id="5" creationId="{7ED361F1-4EEB-4099-9DF4-ADB5ABDC7D23}"/>
          </ac:picMkLst>
        </pc:picChg>
      </pc:sldChg>
      <pc:sldChg chg="addSp modSp mod">
        <pc:chgData name="GopiKrishna B P" userId="a51492f4-eb78-4090-8663-f298476d3b1d" providerId="ADAL" clId="{4B229BE7-F310-4951-A226-A60569DBE18D}" dt="2020-11-05T11:06:08.434" v="34" actId="14100"/>
        <pc:sldMkLst>
          <pc:docMk/>
          <pc:sldMk cId="2938422631" sldId="521"/>
        </pc:sldMkLst>
        <pc:spChg chg="mod">
          <ac:chgData name="GopiKrishna B P" userId="a51492f4-eb78-4090-8663-f298476d3b1d" providerId="ADAL" clId="{4B229BE7-F310-4951-A226-A60569DBE18D}" dt="2020-11-05T11:06:08.434" v="34" actId="14100"/>
          <ac:spMkLst>
            <pc:docMk/>
            <pc:sldMk cId="2938422631" sldId="521"/>
            <ac:spMk id="4" creationId="{85895AFE-3F0C-4456-AA5C-0DC1CB5C963B}"/>
          </ac:spMkLst>
        </pc:spChg>
        <pc:picChg chg="add">
          <ac:chgData name="GopiKrishna B P" userId="a51492f4-eb78-4090-8663-f298476d3b1d" providerId="ADAL" clId="{4B229BE7-F310-4951-A226-A60569DBE18D}" dt="2020-11-05T11:05:55.841" v="30" actId="22"/>
          <ac:picMkLst>
            <pc:docMk/>
            <pc:sldMk cId="2938422631" sldId="521"/>
            <ac:picMk id="2" creationId="{87331A6F-7AFD-466B-9B3C-210812063D69}"/>
          </ac:picMkLst>
        </pc:picChg>
      </pc:sldChg>
      <pc:sldChg chg="addSp modSp mod">
        <pc:chgData name="GopiKrishna B P" userId="a51492f4-eb78-4090-8663-f298476d3b1d" providerId="ADAL" clId="{4B229BE7-F310-4951-A226-A60569DBE18D}" dt="2020-11-05T11:05:26.624" v="20" actId="22"/>
        <pc:sldMkLst>
          <pc:docMk/>
          <pc:sldMk cId="2798431555" sldId="522"/>
        </pc:sldMkLst>
        <pc:spChg chg="mod">
          <ac:chgData name="GopiKrishna B P" userId="a51492f4-eb78-4090-8663-f298476d3b1d" providerId="ADAL" clId="{4B229BE7-F310-4951-A226-A60569DBE18D}" dt="2020-11-05T11:05:20.457" v="19" actId="14100"/>
          <ac:spMkLst>
            <pc:docMk/>
            <pc:sldMk cId="2798431555" sldId="522"/>
            <ac:spMk id="3" creationId="{DC3BF31B-62F8-4A2D-A298-C6CB3957CEA5}"/>
          </ac:spMkLst>
        </pc:spChg>
        <pc:picChg chg="add">
          <ac:chgData name="GopiKrishna B P" userId="a51492f4-eb78-4090-8663-f298476d3b1d" providerId="ADAL" clId="{4B229BE7-F310-4951-A226-A60569DBE18D}" dt="2020-11-05T11:05:26.624" v="20" actId="22"/>
          <ac:picMkLst>
            <pc:docMk/>
            <pc:sldMk cId="2798431555" sldId="522"/>
            <ac:picMk id="2" creationId="{13C94B7F-22D4-4690-9096-A2BDCD63101A}"/>
          </ac:picMkLst>
        </pc:picChg>
      </pc:sldChg>
      <pc:sldChg chg="addSp mod">
        <pc:chgData name="GopiKrishna B P" userId="a51492f4-eb78-4090-8663-f298476d3b1d" providerId="ADAL" clId="{4B229BE7-F310-4951-A226-A60569DBE18D}" dt="2020-11-05T11:06:13.846" v="35" actId="22"/>
        <pc:sldMkLst>
          <pc:docMk/>
          <pc:sldMk cId="44757853" sldId="523"/>
        </pc:sldMkLst>
        <pc:picChg chg="add">
          <ac:chgData name="GopiKrishna B P" userId="a51492f4-eb78-4090-8663-f298476d3b1d" providerId="ADAL" clId="{4B229BE7-F310-4951-A226-A60569DBE18D}" dt="2020-11-05T11:06:13.846" v="35" actId="22"/>
          <ac:picMkLst>
            <pc:docMk/>
            <pc:sldMk cId="44757853" sldId="523"/>
            <ac:picMk id="15" creationId="{DCDD345E-B7F4-4E0C-967D-FDA3E7642AF9}"/>
          </ac:picMkLst>
        </pc:picChg>
      </pc:sldChg>
      <pc:sldChg chg="addSp modSp mod">
        <pc:chgData name="GopiKrishna B P" userId="a51492f4-eb78-4090-8663-f298476d3b1d" providerId="ADAL" clId="{4B229BE7-F310-4951-A226-A60569DBE18D}" dt="2020-11-05T11:06:33.646" v="40" actId="404"/>
        <pc:sldMkLst>
          <pc:docMk/>
          <pc:sldMk cId="2197661867" sldId="524"/>
        </pc:sldMkLst>
        <pc:spChg chg="mod">
          <ac:chgData name="GopiKrishna B P" userId="a51492f4-eb78-4090-8663-f298476d3b1d" providerId="ADAL" clId="{4B229BE7-F310-4951-A226-A60569DBE18D}" dt="2020-11-05T11:06:33.646" v="40" actId="404"/>
          <ac:spMkLst>
            <pc:docMk/>
            <pc:sldMk cId="2197661867" sldId="524"/>
            <ac:spMk id="3" creationId="{54C0F988-13AE-4A5A-9972-8B53265E032E}"/>
          </ac:spMkLst>
        </pc:spChg>
        <pc:picChg chg="add">
          <ac:chgData name="GopiKrishna B P" userId="a51492f4-eb78-4090-8663-f298476d3b1d" providerId="ADAL" clId="{4B229BE7-F310-4951-A226-A60569DBE18D}" dt="2020-11-05T11:06:29.870" v="39" actId="22"/>
          <ac:picMkLst>
            <pc:docMk/>
            <pc:sldMk cId="2197661867" sldId="524"/>
            <ac:picMk id="2" creationId="{CCAC6F63-AFDF-4168-92DC-7A284469545B}"/>
          </ac:picMkLst>
        </pc:picChg>
      </pc:sldChg>
      <pc:sldChg chg="addSp mod">
        <pc:chgData name="GopiKrishna B P" userId="a51492f4-eb78-4090-8663-f298476d3b1d" providerId="ADAL" clId="{4B229BE7-F310-4951-A226-A60569DBE18D}" dt="2020-11-05T11:04:20.627" v="3" actId="22"/>
        <pc:sldMkLst>
          <pc:docMk/>
          <pc:sldMk cId="180286041" sldId="527"/>
        </pc:sldMkLst>
        <pc:picChg chg="add">
          <ac:chgData name="GopiKrishna B P" userId="a51492f4-eb78-4090-8663-f298476d3b1d" providerId="ADAL" clId="{4B229BE7-F310-4951-A226-A60569DBE18D}" dt="2020-11-05T11:04:20.627" v="3" actId="22"/>
          <ac:picMkLst>
            <pc:docMk/>
            <pc:sldMk cId="180286041" sldId="527"/>
            <ac:picMk id="5" creationId="{34B3228E-E2BE-43F5-82D2-EDBAEB9A26A1}"/>
          </ac:picMkLst>
        </pc:picChg>
      </pc:sldChg>
      <pc:sldChg chg="addSp mod">
        <pc:chgData name="GopiKrishna B P" userId="a51492f4-eb78-4090-8663-f298476d3b1d" providerId="ADAL" clId="{4B229BE7-F310-4951-A226-A60569DBE18D}" dt="2020-11-05T11:06:16.041" v="36" actId="22"/>
        <pc:sldMkLst>
          <pc:docMk/>
          <pc:sldMk cId="141824579" sldId="528"/>
        </pc:sldMkLst>
        <pc:picChg chg="add">
          <ac:chgData name="GopiKrishna B P" userId="a51492f4-eb78-4090-8663-f298476d3b1d" providerId="ADAL" clId="{4B229BE7-F310-4951-A226-A60569DBE18D}" dt="2020-11-05T11:06:16.041" v="36" actId="22"/>
          <ac:picMkLst>
            <pc:docMk/>
            <pc:sldMk cId="141824579" sldId="528"/>
            <ac:picMk id="5" creationId="{B6B2FC8D-2FEC-4C86-8503-033C25C4780E}"/>
          </ac:picMkLst>
        </pc:picChg>
      </pc:sldChg>
      <pc:sldChg chg="addSp mod">
        <pc:chgData name="GopiKrishna B P" userId="a51492f4-eb78-4090-8663-f298476d3b1d" providerId="ADAL" clId="{4B229BE7-F310-4951-A226-A60569DBE18D}" dt="2020-11-05T11:06:50.081" v="44" actId="22"/>
        <pc:sldMkLst>
          <pc:docMk/>
          <pc:sldMk cId="607874147" sldId="529"/>
        </pc:sldMkLst>
        <pc:picChg chg="add">
          <ac:chgData name="GopiKrishna B P" userId="a51492f4-eb78-4090-8663-f298476d3b1d" providerId="ADAL" clId="{4B229BE7-F310-4951-A226-A60569DBE18D}" dt="2020-11-05T11:06:50.081" v="44" actId="22"/>
          <ac:picMkLst>
            <pc:docMk/>
            <pc:sldMk cId="607874147" sldId="529"/>
            <ac:picMk id="5" creationId="{3F9926B5-4EEE-4BCA-B64F-2DEF9D94B141}"/>
          </ac:picMkLst>
        </pc:picChg>
      </pc:sldChg>
      <pc:sldChg chg="addSp mod">
        <pc:chgData name="GopiKrishna B P" userId="a51492f4-eb78-4090-8663-f298476d3b1d" providerId="ADAL" clId="{4B229BE7-F310-4951-A226-A60569DBE18D}" dt="2020-11-05T11:06:41.976" v="42" actId="22"/>
        <pc:sldMkLst>
          <pc:docMk/>
          <pc:sldMk cId="331598263" sldId="530"/>
        </pc:sldMkLst>
        <pc:picChg chg="add">
          <ac:chgData name="GopiKrishna B P" userId="a51492f4-eb78-4090-8663-f298476d3b1d" providerId="ADAL" clId="{4B229BE7-F310-4951-A226-A60569DBE18D}" dt="2020-11-05T11:06:41.976" v="42" actId="22"/>
          <ac:picMkLst>
            <pc:docMk/>
            <pc:sldMk cId="331598263" sldId="530"/>
            <ac:picMk id="2" creationId="{29F36454-F54E-407F-A81F-3AE2789DDB25}"/>
          </ac:picMkLst>
        </pc:picChg>
      </pc:sldChg>
      <pc:sldChg chg="addSp mod">
        <pc:chgData name="GopiKrishna B P" userId="a51492f4-eb78-4090-8663-f298476d3b1d" providerId="ADAL" clId="{4B229BE7-F310-4951-A226-A60569DBE18D}" dt="2020-11-05T11:08:15.745" v="67" actId="22"/>
        <pc:sldMkLst>
          <pc:docMk/>
          <pc:sldMk cId="1658527132" sldId="688"/>
        </pc:sldMkLst>
        <pc:picChg chg="add">
          <ac:chgData name="GopiKrishna B P" userId="a51492f4-eb78-4090-8663-f298476d3b1d" providerId="ADAL" clId="{4B229BE7-F310-4951-A226-A60569DBE18D}" dt="2020-11-05T11:08:15.745" v="67" actId="22"/>
          <ac:picMkLst>
            <pc:docMk/>
            <pc:sldMk cId="1658527132" sldId="688"/>
            <ac:picMk id="2" creationId="{56948CC9-49CD-4B6D-8662-9B714B26F6D0}"/>
          </ac:picMkLst>
        </pc:picChg>
      </pc:sldChg>
      <pc:sldChg chg="addSp mod">
        <pc:chgData name="GopiKrishna B P" userId="a51492f4-eb78-4090-8663-f298476d3b1d" providerId="ADAL" clId="{4B229BE7-F310-4951-A226-A60569DBE18D}" dt="2020-11-05T11:08:24.277" v="69" actId="22"/>
        <pc:sldMkLst>
          <pc:docMk/>
          <pc:sldMk cId="984611041" sldId="689"/>
        </pc:sldMkLst>
        <pc:picChg chg="add">
          <ac:chgData name="GopiKrishna B P" userId="a51492f4-eb78-4090-8663-f298476d3b1d" providerId="ADAL" clId="{4B229BE7-F310-4951-A226-A60569DBE18D}" dt="2020-11-05T11:08:24.277" v="69" actId="22"/>
          <ac:picMkLst>
            <pc:docMk/>
            <pc:sldMk cId="984611041" sldId="689"/>
            <ac:picMk id="2" creationId="{71C244F5-2887-43D5-9835-3D7017752639}"/>
          </ac:picMkLst>
        </pc:picChg>
      </pc:sldChg>
      <pc:sldChg chg="addSp mod">
        <pc:chgData name="GopiKrishna B P" userId="a51492f4-eb78-4090-8663-f298476d3b1d" providerId="ADAL" clId="{4B229BE7-F310-4951-A226-A60569DBE18D}" dt="2020-11-05T11:07:57.748" v="61" actId="22"/>
        <pc:sldMkLst>
          <pc:docMk/>
          <pc:sldMk cId="818106472" sldId="690"/>
        </pc:sldMkLst>
        <pc:picChg chg="add">
          <ac:chgData name="GopiKrishna B P" userId="a51492f4-eb78-4090-8663-f298476d3b1d" providerId="ADAL" clId="{4B229BE7-F310-4951-A226-A60569DBE18D}" dt="2020-11-05T11:07:57.748" v="61" actId="22"/>
          <ac:picMkLst>
            <pc:docMk/>
            <pc:sldMk cId="818106472" sldId="690"/>
            <ac:picMk id="2" creationId="{D15FC2A9-200C-4CB4-98DB-41B6783FA996}"/>
          </ac:picMkLst>
        </pc:picChg>
      </pc:sldChg>
      <pc:sldChg chg="addSp mod">
        <pc:chgData name="GopiKrishna B P" userId="a51492f4-eb78-4090-8663-f298476d3b1d" providerId="ADAL" clId="{4B229BE7-F310-4951-A226-A60569DBE18D}" dt="2020-11-05T11:08:01.411" v="62" actId="22"/>
        <pc:sldMkLst>
          <pc:docMk/>
          <pc:sldMk cId="2844898950" sldId="691"/>
        </pc:sldMkLst>
        <pc:picChg chg="add">
          <ac:chgData name="GopiKrishna B P" userId="a51492f4-eb78-4090-8663-f298476d3b1d" providerId="ADAL" clId="{4B229BE7-F310-4951-A226-A60569DBE18D}" dt="2020-11-05T11:08:01.411" v="62" actId="22"/>
          <ac:picMkLst>
            <pc:docMk/>
            <pc:sldMk cId="2844898950" sldId="691"/>
            <ac:picMk id="2" creationId="{54FCBFE6-D1B6-40A6-B46E-220AAD60F26C}"/>
          </ac:picMkLst>
        </pc:picChg>
      </pc:sldChg>
      <pc:sldChg chg="addSp mod">
        <pc:chgData name="GopiKrishna B P" userId="a51492f4-eb78-4090-8663-f298476d3b1d" providerId="ADAL" clId="{4B229BE7-F310-4951-A226-A60569DBE18D}" dt="2020-11-05T11:08:05.947" v="64" actId="22"/>
        <pc:sldMkLst>
          <pc:docMk/>
          <pc:sldMk cId="3837509976" sldId="692"/>
        </pc:sldMkLst>
        <pc:picChg chg="add">
          <ac:chgData name="GopiKrishna B P" userId="a51492f4-eb78-4090-8663-f298476d3b1d" providerId="ADAL" clId="{4B229BE7-F310-4951-A226-A60569DBE18D}" dt="2020-11-05T11:08:05.947" v="64" actId="22"/>
          <ac:picMkLst>
            <pc:docMk/>
            <pc:sldMk cId="3837509976" sldId="692"/>
            <ac:picMk id="2" creationId="{7DCC9B8A-1F1D-49FD-A1A2-EC4DDF9E5821}"/>
          </ac:picMkLst>
        </pc:picChg>
      </pc:sldChg>
      <pc:sldChg chg="addSp mod">
        <pc:chgData name="GopiKrishna B P" userId="a51492f4-eb78-4090-8663-f298476d3b1d" providerId="ADAL" clId="{4B229BE7-F310-4951-A226-A60569DBE18D}" dt="2020-11-05T11:08:13.390" v="66" actId="22"/>
        <pc:sldMkLst>
          <pc:docMk/>
          <pc:sldMk cId="247683862" sldId="693"/>
        </pc:sldMkLst>
        <pc:picChg chg="add">
          <ac:chgData name="GopiKrishna B P" userId="a51492f4-eb78-4090-8663-f298476d3b1d" providerId="ADAL" clId="{4B229BE7-F310-4951-A226-A60569DBE18D}" dt="2020-11-05T11:08:13.390" v="66" actId="22"/>
          <ac:picMkLst>
            <pc:docMk/>
            <pc:sldMk cId="247683862" sldId="693"/>
            <ac:picMk id="2" creationId="{2BFAC952-8593-4950-AA02-E35C6DEBC74B}"/>
          </ac:picMkLst>
        </pc:picChg>
      </pc:sldChg>
      <pc:sldChg chg="addSp mod">
        <pc:chgData name="GopiKrishna B P" userId="a51492f4-eb78-4090-8663-f298476d3b1d" providerId="ADAL" clId="{4B229BE7-F310-4951-A226-A60569DBE18D}" dt="2020-11-05T11:05:00.217" v="12" actId="22"/>
        <pc:sldMkLst>
          <pc:docMk/>
          <pc:sldMk cId="1998495562" sldId="694"/>
        </pc:sldMkLst>
        <pc:picChg chg="add">
          <ac:chgData name="GopiKrishna B P" userId="a51492f4-eb78-4090-8663-f298476d3b1d" providerId="ADAL" clId="{4B229BE7-F310-4951-A226-A60569DBE18D}" dt="2020-11-05T11:05:00.217" v="12" actId="22"/>
          <ac:picMkLst>
            <pc:docMk/>
            <pc:sldMk cId="1998495562" sldId="694"/>
            <ac:picMk id="2" creationId="{B8A80002-9165-4663-A612-C2C2298DF09C}"/>
          </ac:picMkLst>
        </pc:picChg>
      </pc:sldChg>
      <pc:sldChg chg="addSp mod">
        <pc:chgData name="GopiKrishna B P" userId="a51492f4-eb78-4090-8663-f298476d3b1d" providerId="ADAL" clId="{4B229BE7-F310-4951-A226-A60569DBE18D}" dt="2020-11-05T11:06:21.583" v="37" actId="22"/>
        <pc:sldMkLst>
          <pc:docMk/>
          <pc:sldMk cId="1831242304" sldId="695"/>
        </pc:sldMkLst>
        <pc:picChg chg="add">
          <ac:chgData name="GopiKrishna B P" userId="a51492f4-eb78-4090-8663-f298476d3b1d" providerId="ADAL" clId="{4B229BE7-F310-4951-A226-A60569DBE18D}" dt="2020-11-05T11:06:21.583" v="37" actId="22"/>
          <ac:picMkLst>
            <pc:docMk/>
            <pc:sldMk cId="1831242304" sldId="695"/>
            <ac:picMk id="3" creationId="{E16723F5-A753-409B-9876-8D78406E0115}"/>
          </ac:picMkLst>
        </pc:picChg>
      </pc:sldChg>
      <pc:sldChg chg="addSp mod">
        <pc:chgData name="GopiKrishna B P" userId="a51492f4-eb78-4090-8663-f298476d3b1d" providerId="ADAL" clId="{4B229BE7-F310-4951-A226-A60569DBE18D}" dt="2020-11-05T11:06:47.362" v="43" actId="22"/>
        <pc:sldMkLst>
          <pc:docMk/>
          <pc:sldMk cId="1064114588" sldId="696"/>
        </pc:sldMkLst>
        <pc:picChg chg="add">
          <ac:chgData name="GopiKrishna B P" userId="a51492f4-eb78-4090-8663-f298476d3b1d" providerId="ADAL" clId="{4B229BE7-F310-4951-A226-A60569DBE18D}" dt="2020-11-05T11:06:47.362" v="43" actId="22"/>
          <ac:picMkLst>
            <pc:docMk/>
            <pc:sldMk cId="1064114588" sldId="696"/>
            <ac:picMk id="4" creationId="{835F643D-A2A8-4197-83E6-0ED222A0BDEE}"/>
          </ac:picMkLst>
        </pc:picChg>
      </pc:sldChg>
      <pc:sldChg chg="addSp mod">
        <pc:chgData name="GopiKrishna B P" userId="a51492f4-eb78-4090-8663-f298476d3b1d" providerId="ADAL" clId="{4B229BE7-F310-4951-A226-A60569DBE18D}" dt="2020-11-05T11:05:06.790" v="15" actId="22"/>
        <pc:sldMkLst>
          <pc:docMk/>
          <pc:sldMk cId="69740246" sldId="697"/>
        </pc:sldMkLst>
        <pc:picChg chg="add">
          <ac:chgData name="GopiKrishna B P" userId="a51492f4-eb78-4090-8663-f298476d3b1d" providerId="ADAL" clId="{4B229BE7-F310-4951-A226-A60569DBE18D}" dt="2020-11-05T11:05:06.790" v="15" actId="22"/>
          <ac:picMkLst>
            <pc:docMk/>
            <pc:sldMk cId="69740246" sldId="697"/>
            <ac:picMk id="2" creationId="{C4B2670C-D1A4-4B16-BA6B-AB2AC7D20107}"/>
          </ac:picMkLst>
        </pc:picChg>
      </pc:sldChg>
      <pc:sldChg chg="addSp mod">
        <pc:chgData name="GopiKrishna B P" userId="a51492f4-eb78-4090-8663-f298476d3b1d" providerId="ADAL" clId="{4B229BE7-F310-4951-A226-A60569DBE18D}" dt="2020-11-05T11:06:38.602" v="41" actId="22"/>
        <pc:sldMkLst>
          <pc:docMk/>
          <pc:sldMk cId="3123537569" sldId="699"/>
        </pc:sldMkLst>
        <pc:picChg chg="add">
          <ac:chgData name="GopiKrishna B P" userId="a51492f4-eb78-4090-8663-f298476d3b1d" providerId="ADAL" clId="{4B229BE7-F310-4951-A226-A60569DBE18D}" dt="2020-11-05T11:06:38.602" v="41" actId="22"/>
          <ac:picMkLst>
            <pc:docMk/>
            <pc:sldMk cId="3123537569" sldId="699"/>
            <ac:picMk id="10" creationId="{FFD59FB5-16AC-4E2E-B3BC-64D18593C40E}"/>
          </ac:picMkLst>
        </pc:picChg>
      </pc:sldChg>
      <pc:sldChg chg="addSp mod">
        <pc:chgData name="GopiKrishna B P" userId="a51492f4-eb78-4090-8663-f298476d3b1d" providerId="ADAL" clId="{4B229BE7-F310-4951-A226-A60569DBE18D}" dt="2020-11-05T11:08:03.699" v="63" actId="22"/>
        <pc:sldMkLst>
          <pc:docMk/>
          <pc:sldMk cId="2721932748" sldId="700"/>
        </pc:sldMkLst>
        <pc:picChg chg="add">
          <ac:chgData name="GopiKrishna B P" userId="a51492f4-eb78-4090-8663-f298476d3b1d" providerId="ADAL" clId="{4B229BE7-F310-4951-A226-A60569DBE18D}" dt="2020-11-05T11:08:03.699" v="63" actId="22"/>
          <ac:picMkLst>
            <pc:docMk/>
            <pc:sldMk cId="2721932748" sldId="700"/>
            <ac:picMk id="2" creationId="{618FA96B-528B-4A6B-B644-5EAC2321B8AD}"/>
          </ac:picMkLst>
        </pc:picChg>
      </pc:sldChg>
      <pc:sldChg chg="addSp mod">
        <pc:chgData name="GopiKrishna B P" userId="a51492f4-eb78-4090-8663-f298476d3b1d" providerId="ADAL" clId="{4B229BE7-F310-4951-A226-A60569DBE18D}" dt="2020-11-05T11:08:20.907" v="68" actId="22"/>
        <pc:sldMkLst>
          <pc:docMk/>
          <pc:sldMk cId="2298439713" sldId="701"/>
        </pc:sldMkLst>
        <pc:picChg chg="add">
          <ac:chgData name="GopiKrishna B P" userId="a51492f4-eb78-4090-8663-f298476d3b1d" providerId="ADAL" clId="{4B229BE7-F310-4951-A226-A60569DBE18D}" dt="2020-11-05T11:08:20.907" v="68" actId="22"/>
          <ac:picMkLst>
            <pc:docMk/>
            <pc:sldMk cId="2298439713" sldId="701"/>
            <ac:picMk id="2" creationId="{87EBF53F-E3C5-4F88-A458-68EF017F77DF}"/>
          </ac:picMkLst>
        </pc:picChg>
      </pc:sldChg>
    </pc:docChg>
  </pc:docChgLst>
  <pc:docChgLst>
    <pc:chgData name="Brita K Shah" userId="1dffc270-48e8-425c-afd4-a6d1b4d069f5" providerId="ADAL" clId="{9F4349E3-089E-4E8D-819C-2B20A0C1188D}"/>
    <pc:docChg chg="undo custSel mod addSld delSld modSld">
      <pc:chgData name="Brita K Shah" userId="1dffc270-48e8-425c-afd4-a6d1b4d069f5" providerId="ADAL" clId="{9F4349E3-089E-4E8D-819C-2B20A0C1188D}" dt="2020-04-22T06:40:34.374" v="776" actId="1036"/>
      <pc:docMkLst>
        <pc:docMk/>
      </pc:docMkLst>
      <pc:sldChg chg="modSp addCm">
        <pc:chgData name="Brita K Shah" userId="1dffc270-48e8-425c-afd4-a6d1b4d069f5" providerId="ADAL" clId="{9F4349E3-089E-4E8D-819C-2B20A0C1188D}" dt="2020-04-21T12:10:01.358" v="59" actId="1589"/>
        <pc:sldMkLst>
          <pc:docMk/>
          <pc:sldMk cId="2243495795" sldId="512"/>
        </pc:sldMkLst>
        <pc:graphicFrameChg chg="mod">
          <ac:chgData name="Brita K Shah" userId="1dffc270-48e8-425c-afd4-a6d1b4d069f5" providerId="ADAL" clId="{9F4349E3-089E-4E8D-819C-2B20A0C1188D}" dt="2020-04-21T12:09:55.970" v="58" actId="20577"/>
          <ac:graphicFrameMkLst>
            <pc:docMk/>
            <pc:sldMk cId="2243495795" sldId="512"/>
            <ac:graphicFrameMk id="4" creationId="{8BB45A22-4220-4412-A677-E49EE054DA6F}"/>
          </ac:graphicFrameMkLst>
        </pc:graphicFrameChg>
      </pc:sldChg>
      <pc:sldChg chg="modSp mod addCm modNotesTx">
        <pc:chgData name="Brita K Shah" userId="1dffc270-48e8-425c-afd4-a6d1b4d069f5" providerId="ADAL" clId="{9F4349E3-089E-4E8D-819C-2B20A0C1188D}" dt="2020-04-22T06:27:05.205" v="550" actId="20577"/>
        <pc:sldMkLst>
          <pc:docMk/>
          <pc:sldMk cId="826434368" sldId="516"/>
        </pc:sldMkLst>
        <pc:spChg chg="mod">
          <ac:chgData name="Brita K Shah" userId="1dffc270-48e8-425c-afd4-a6d1b4d069f5" providerId="ADAL" clId="{9F4349E3-089E-4E8D-819C-2B20A0C1188D}" dt="2020-04-21T12:13:41.001" v="147" actId="114"/>
          <ac:spMkLst>
            <pc:docMk/>
            <pc:sldMk cId="826434368" sldId="516"/>
            <ac:spMk id="2" creationId="{C6825A3F-BD13-4620-8B93-8A39B71E1ACD}"/>
          </ac:spMkLst>
        </pc:spChg>
      </pc:sldChg>
      <pc:sldChg chg="modNotesTx">
        <pc:chgData name="Brita K Shah" userId="1dffc270-48e8-425c-afd4-a6d1b4d069f5" providerId="ADAL" clId="{9F4349E3-089E-4E8D-819C-2B20A0C1188D}" dt="2020-04-22T06:27:22.901" v="552" actId="20577"/>
        <pc:sldMkLst>
          <pc:docMk/>
          <pc:sldMk cId="3288171718" sldId="519"/>
        </pc:sldMkLst>
      </pc:sldChg>
      <pc:sldChg chg="del">
        <pc:chgData name="Brita K Shah" userId="1dffc270-48e8-425c-afd4-a6d1b4d069f5" providerId="ADAL" clId="{9F4349E3-089E-4E8D-819C-2B20A0C1188D}" dt="2020-04-21T12:11:01.863" v="65" actId="47"/>
        <pc:sldMkLst>
          <pc:docMk/>
          <pc:sldMk cId="1554439110" sldId="583"/>
        </pc:sldMkLst>
      </pc:sldChg>
      <pc:sldChg chg="modSp mod addCm">
        <pc:chgData name="Brita K Shah" userId="1dffc270-48e8-425c-afd4-a6d1b4d069f5" providerId="ADAL" clId="{9F4349E3-089E-4E8D-819C-2B20A0C1188D}" dt="2020-04-21T12:10:56.179" v="63" actId="1589"/>
        <pc:sldMkLst>
          <pc:docMk/>
          <pc:sldMk cId="818106472" sldId="690"/>
        </pc:sldMkLst>
        <pc:spChg chg="mod">
          <ac:chgData name="Brita K Shah" userId="1dffc270-48e8-425c-afd4-a6d1b4d069f5" providerId="ADAL" clId="{9F4349E3-089E-4E8D-819C-2B20A0C1188D}" dt="2020-04-21T12:10:43.555" v="62" actId="20577"/>
          <ac:spMkLst>
            <pc:docMk/>
            <pc:sldMk cId="818106472" sldId="690"/>
            <ac:spMk id="8" creationId="{00000000-0000-0000-0000-000000000000}"/>
          </ac:spMkLst>
        </pc:spChg>
      </pc:sldChg>
      <pc:sldChg chg="addSp modSp add mod modAnim">
        <pc:chgData name="Brita K Shah" userId="1dffc270-48e8-425c-afd4-a6d1b4d069f5" providerId="ADAL" clId="{9F4349E3-089E-4E8D-819C-2B20A0C1188D}" dt="2020-04-21T12:11:12.146" v="69"/>
        <pc:sldMkLst>
          <pc:docMk/>
          <pc:sldMk cId="247683862" sldId="693"/>
        </pc:sldMkLst>
        <pc:spChg chg="add mod">
          <ac:chgData name="Brita K Shah" userId="1dffc270-48e8-425c-afd4-a6d1b4d069f5" providerId="ADAL" clId="{9F4349E3-089E-4E8D-819C-2B20A0C1188D}" dt="2020-04-21T12:11:10.404" v="68" actId="207"/>
          <ac:spMkLst>
            <pc:docMk/>
            <pc:sldMk cId="247683862" sldId="693"/>
            <ac:spMk id="11" creationId="{7ECDCE4E-494D-452B-8090-1F647A65AC17}"/>
          </ac:spMkLst>
        </pc:spChg>
      </pc:sldChg>
      <pc:sldChg chg="addSp delSp modSp add mod">
        <pc:chgData name="Brita K Shah" userId="1dffc270-48e8-425c-afd4-a6d1b4d069f5" providerId="ADAL" clId="{9F4349E3-089E-4E8D-819C-2B20A0C1188D}" dt="2020-04-21T12:19:14.494" v="450" actId="122"/>
        <pc:sldMkLst>
          <pc:docMk/>
          <pc:sldMk cId="1998495562" sldId="694"/>
        </pc:sldMkLst>
        <pc:spChg chg="del">
          <ac:chgData name="Brita K Shah" userId="1dffc270-48e8-425c-afd4-a6d1b4d069f5" providerId="ADAL" clId="{9F4349E3-089E-4E8D-819C-2B20A0C1188D}" dt="2020-04-21T12:11:51.332" v="73"/>
          <ac:spMkLst>
            <pc:docMk/>
            <pc:sldMk cId="1998495562" sldId="694"/>
            <ac:spMk id="2" creationId="{57CE240E-8E23-4FE0-9E40-370029304D5A}"/>
          </ac:spMkLst>
        </pc:spChg>
        <pc:spChg chg="del">
          <ac:chgData name="Brita K Shah" userId="1dffc270-48e8-425c-afd4-a6d1b4d069f5" providerId="ADAL" clId="{9F4349E3-089E-4E8D-819C-2B20A0C1188D}" dt="2020-04-21T12:11:51.332" v="73"/>
          <ac:spMkLst>
            <pc:docMk/>
            <pc:sldMk cId="1998495562" sldId="694"/>
            <ac:spMk id="3" creationId="{5E36D9E0-B76C-40B4-88D9-BEF03D4A730B}"/>
          </ac:spMkLst>
        </pc:spChg>
        <pc:spChg chg="add del mod">
          <ac:chgData name="Brita K Shah" userId="1dffc270-48e8-425c-afd4-a6d1b4d069f5" providerId="ADAL" clId="{9F4349E3-089E-4E8D-819C-2B20A0C1188D}" dt="2020-04-21T12:11:53.074" v="74" actId="478"/>
          <ac:spMkLst>
            <pc:docMk/>
            <pc:sldMk cId="1998495562" sldId="694"/>
            <ac:spMk id="4" creationId="{E9BDFDC0-332E-4953-A236-52A2C3BE2A42}"/>
          </ac:spMkLst>
        </pc:spChg>
        <pc:spChg chg="add del mod">
          <ac:chgData name="Brita K Shah" userId="1dffc270-48e8-425c-afd4-a6d1b4d069f5" providerId="ADAL" clId="{9F4349E3-089E-4E8D-819C-2B20A0C1188D}" dt="2020-04-21T12:11:53.074" v="74" actId="478"/>
          <ac:spMkLst>
            <pc:docMk/>
            <pc:sldMk cId="1998495562" sldId="694"/>
            <ac:spMk id="5" creationId="{33A01492-61DA-40CC-84D9-834FECD391E9}"/>
          </ac:spMkLst>
        </pc:spChg>
        <pc:spChg chg="add mod">
          <ac:chgData name="Brita K Shah" userId="1dffc270-48e8-425c-afd4-a6d1b4d069f5" providerId="ADAL" clId="{9F4349E3-089E-4E8D-819C-2B20A0C1188D}" dt="2020-04-21T12:19:14.494" v="450" actId="122"/>
          <ac:spMkLst>
            <pc:docMk/>
            <pc:sldMk cId="1998495562" sldId="694"/>
            <ac:spMk id="6" creationId="{CDAA949C-991C-4D1B-A4FB-B9A09E42F431}"/>
          </ac:spMkLst>
        </pc:spChg>
        <pc:spChg chg="add mod">
          <ac:chgData name="Brita K Shah" userId="1dffc270-48e8-425c-afd4-a6d1b4d069f5" providerId="ADAL" clId="{9F4349E3-089E-4E8D-819C-2B20A0C1188D}" dt="2020-04-21T12:19:05.642" v="447" actId="207"/>
          <ac:spMkLst>
            <pc:docMk/>
            <pc:sldMk cId="1998495562" sldId="694"/>
            <ac:spMk id="7" creationId="{E0D58955-A0BA-406F-9594-5127042E3BDA}"/>
          </ac:spMkLst>
        </pc:spChg>
        <pc:spChg chg="add del mod">
          <ac:chgData name="Brita K Shah" userId="1dffc270-48e8-425c-afd4-a6d1b4d069f5" providerId="ADAL" clId="{9F4349E3-089E-4E8D-819C-2B20A0C1188D}" dt="2020-04-21T12:17:34.297" v="403" actId="478"/>
          <ac:spMkLst>
            <pc:docMk/>
            <pc:sldMk cId="1998495562" sldId="694"/>
            <ac:spMk id="8" creationId="{1951BA76-C3ED-4DB7-85EA-AE7F837A4FC1}"/>
          </ac:spMkLst>
        </pc:spChg>
        <pc:graphicFrameChg chg="add mod modGraphic">
          <ac:chgData name="Brita K Shah" userId="1dffc270-48e8-425c-afd4-a6d1b4d069f5" providerId="ADAL" clId="{9F4349E3-089E-4E8D-819C-2B20A0C1188D}" dt="2020-04-21T12:19:09.578" v="448" actId="1076"/>
          <ac:graphicFrameMkLst>
            <pc:docMk/>
            <pc:sldMk cId="1998495562" sldId="694"/>
            <ac:graphicFrameMk id="9" creationId="{0F654432-5190-4BD8-9B95-5FCC5B25DBBF}"/>
          </ac:graphicFrameMkLst>
        </pc:graphicFrameChg>
      </pc:sldChg>
      <pc:sldChg chg="addSp delSp modSp add mod">
        <pc:chgData name="Brita K Shah" userId="1dffc270-48e8-425c-afd4-a6d1b4d069f5" providerId="ADAL" clId="{9F4349E3-089E-4E8D-819C-2B20A0C1188D}" dt="2020-04-21T12:29:10.240" v="491" actId="21"/>
        <pc:sldMkLst>
          <pc:docMk/>
          <pc:sldMk cId="1831242304" sldId="695"/>
        </pc:sldMkLst>
        <pc:spChg chg="del">
          <ac:chgData name="Brita K Shah" userId="1dffc270-48e8-425c-afd4-a6d1b4d069f5" providerId="ADAL" clId="{9F4349E3-089E-4E8D-819C-2B20A0C1188D}" dt="2020-04-21T12:27:58.879" v="458" actId="26606"/>
          <ac:spMkLst>
            <pc:docMk/>
            <pc:sldMk cId="1831242304" sldId="695"/>
            <ac:spMk id="2" creationId="{7893A5CC-3DE5-42A3-887C-7B9FA65DD86E}"/>
          </ac:spMkLst>
        </pc:spChg>
        <pc:spChg chg="del">
          <ac:chgData name="Brita K Shah" userId="1dffc270-48e8-425c-afd4-a6d1b4d069f5" providerId="ADAL" clId="{9F4349E3-089E-4E8D-819C-2B20A0C1188D}" dt="2020-04-21T12:27:58.879" v="458" actId="26606"/>
          <ac:spMkLst>
            <pc:docMk/>
            <pc:sldMk cId="1831242304" sldId="695"/>
            <ac:spMk id="3" creationId="{DB01BD83-A470-45BD-A617-6D6DCF9B2857}"/>
          </ac:spMkLst>
        </pc:spChg>
        <pc:spChg chg="add mod">
          <ac:chgData name="Brita K Shah" userId="1dffc270-48e8-425c-afd4-a6d1b4d069f5" providerId="ADAL" clId="{9F4349E3-089E-4E8D-819C-2B20A0C1188D}" dt="2020-04-21T12:28:43.783" v="480" actId="1582"/>
          <ac:spMkLst>
            <pc:docMk/>
            <pc:sldMk cId="1831242304" sldId="695"/>
            <ac:spMk id="5" creationId="{CEE32690-31F5-4B44-87F3-DCEB76520106}"/>
          </ac:spMkLst>
        </pc:spChg>
        <pc:spChg chg="add mod">
          <ac:chgData name="Brita K Shah" userId="1dffc270-48e8-425c-afd4-a6d1b4d069f5" providerId="ADAL" clId="{9F4349E3-089E-4E8D-819C-2B20A0C1188D}" dt="2020-04-21T12:28:11.966" v="471" actId="20577"/>
          <ac:spMkLst>
            <pc:docMk/>
            <pc:sldMk cId="1831242304" sldId="695"/>
            <ac:spMk id="9" creationId="{0C7ADA52-D78F-4037-B3F7-8EF5DD58EDFA}"/>
          </ac:spMkLst>
        </pc:spChg>
        <pc:picChg chg="add mod">
          <ac:chgData name="Brita K Shah" userId="1dffc270-48e8-425c-afd4-a6d1b4d069f5" providerId="ADAL" clId="{9F4349E3-089E-4E8D-819C-2B20A0C1188D}" dt="2020-04-21T12:28:21.449" v="476" actId="14100"/>
          <ac:picMkLst>
            <pc:docMk/>
            <pc:sldMk cId="1831242304" sldId="695"/>
            <ac:picMk id="4" creationId="{B28B37E6-3187-4176-9D90-D61BF2BDE515}"/>
          </ac:picMkLst>
        </pc:picChg>
        <pc:picChg chg="add del mod">
          <ac:chgData name="Brita K Shah" userId="1dffc270-48e8-425c-afd4-a6d1b4d069f5" providerId="ADAL" clId="{9F4349E3-089E-4E8D-819C-2B20A0C1188D}" dt="2020-04-21T12:29:10.240" v="491" actId="21"/>
          <ac:picMkLst>
            <pc:docMk/>
            <pc:sldMk cId="1831242304" sldId="695"/>
            <ac:picMk id="7" creationId="{974F8945-7AAE-423F-8697-8F610E0D204C}"/>
          </ac:picMkLst>
        </pc:picChg>
      </pc:sldChg>
      <pc:sldChg chg="addSp delSp modSp add mod">
        <pc:chgData name="Brita K Shah" userId="1dffc270-48e8-425c-afd4-a6d1b4d069f5" providerId="ADAL" clId="{9F4349E3-089E-4E8D-819C-2B20A0C1188D}" dt="2020-04-21T12:29:49.572" v="499" actId="478"/>
        <pc:sldMkLst>
          <pc:docMk/>
          <pc:sldMk cId="1064114588" sldId="696"/>
        </pc:sldMkLst>
        <pc:spChg chg="del">
          <ac:chgData name="Brita K Shah" userId="1dffc270-48e8-425c-afd4-a6d1b4d069f5" providerId="ADAL" clId="{9F4349E3-089E-4E8D-819C-2B20A0C1188D}" dt="2020-04-21T12:29:49.572" v="499" actId="478"/>
          <ac:spMkLst>
            <pc:docMk/>
            <pc:sldMk cId="1064114588" sldId="696"/>
            <ac:spMk id="2" creationId="{6779EC06-2A58-43D5-8324-962011F983BF}"/>
          </ac:spMkLst>
        </pc:spChg>
        <pc:spChg chg="mod">
          <ac:chgData name="Brita K Shah" userId="1dffc270-48e8-425c-afd4-a6d1b4d069f5" providerId="ADAL" clId="{9F4349E3-089E-4E8D-819C-2B20A0C1188D}" dt="2020-04-21T12:29:20.837" v="493"/>
          <ac:spMkLst>
            <pc:docMk/>
            <pc:sldMk cId="1064114588" sldId="696"/>
            <ac:spMk id="3" creationId="{5D8B35FC-C80A-4246-876B-F63E60208D74}"/>
          </ac:spMkLst>
        </pc:spChg>
        <pc:spChg chg="add mod">
          <ac:chgData name="Brita K Shah" userId="1dffc270-48e8-425c-afd4-a6d1b4d069f5" providerId="ADAL" clId="{9F4349E3-089E-4E8D-819C-2B20A0C1188D}" dt="2020-04-21T12:29:46.497" v="498" actId="14100"/>
          <ac:spMkLst>
            <pc:docMk/>
            <pc:sldMk cId="1064114588" sldId="696"/>
            <ac:spMk id="6" creationId="{D23D2774-50FE-4627-ABC1-7D9392488BFE}"/>
          </ac:spMkLst>
        </pc:spChg>
        <pc:picChg chg="add del mod">
          <ac:chgData name="Brita K Shah" userId="1dffc270-48e8-425c-afd4-a6d1b4d069f5" providerId="ADAL" clId="{9F4349E3-089E-4E8D-819C-2B20A0C1188D}" dt="2020-04-21T12:28:59.530" v="486" actId="21"/>
          <ac:picMkLst>
            <pc:docMk/>
            <pc:sldMk cId="1064114588" sldId="696"/>
            <ac:picMk id="4" creationId="{EED27F20-578F-4FE2-A260-DCE381E31D83}"/>
          </ac:picMkLst>
        </pc:picChg>
        <pc:picChg chg="add">
          <ac:chgData name="Brita K Shah" userId="1dffc270-48e8-425c-afd4-a6d1b4d069f5" providerId="ADAL" clId="{9F4349E3-089E-4E8D-819C-2B20A0C1188D}" dt="2020-04-21T12:29:13.411" v="492"/>
          <ac:picMkLst>
            <pc:docMk/>
            <pc:sldMk cId="1064114588" sldId="696"/>
            <ac:picMk id="5" creationId="{4D603F3D-12CD-4447-8231-A88583F69D3F}"/>
          </ac:picMkLst>
        </pc:picChg>
      </pc:sldChg>
      <pc:sldChg chg="addSp delSp modSp add mod">
        <pc:chgData name="Brita K Shah" userId="1dffc270-48e8-425c-afd4-a6d1b4d069f5" providerId="ADAL" clId="{9F4349E3-089E-4E8D-819C-2B20A0C1188D}" dt="2020-04-22T06:40:34.374" v="776" actId="1036"/>
        <pc:sldMkLst>
          <pc:docMk/>
          <pc:sldMk cId="69740246" sldId="697"/>
        </pc:sldMkLst>
        <pc:spChg chg="del">
          <ac:chgData name="Brita K Shah" userId="1dffc270-48e8-425c-afd4-a6d1b4d069f5" providerId="ADAL" clId="{9F4349E3-089E-4E8D-819C-2B20A0C1188D}" dt="2020-04-22T06:35:18.846" v="584" actId="478"/>
          <ac:spMkLst>
            <pc:docMk/>
            <pc:sldMk cId="69740246" sldId="697"/>
            <ac:spMk id="2" creationId="{E3D880EB-75E5-4219-B870-14FB62474E7C}"/>
          </ac:spMkLst>
        </pc:spChg>
        <pc:spChg chg="mod">
          <ac:chgData name="Brita K Shah" userId="1dffc270-48e8-425c-afd4-a6d1b4d069f5" providerId="ADAL" clId="{9F4349E3-089E-4E8D-819C-2B20A0C1188D}" dt="2020-04-22T06:35:14.315" v="583" actId="20577"/>
          <ac:spMkLst>
            <pc:docMk/>
            <pc:sldMk cId="69740246" sldId="697"/>
            <ac:spMk id="3" creationId="{F828889C-F1F9-4CBC-AC45-5ACB02C31B41}"/>
          </ac:spMkLst>
        </pc:spChg>
        <pc:spChg chg="add mod">
          <ac:chgData name="Brita K Shah" userId="1dffc270-48e8-425c-afd4-a6d1b4d069f5" providerId="ADAL" clId="{9F4349E3-089E-4E8D-819C-2B20A0C1188D}" dt="2020-04-22T06:36:34.626" v="613" actId="14100"/>
          <ac:spMkLst>
            <pc:docMk/>
            <pc:sldMk cId="69740246" sldId="697"/>
            <ac:spMk id="8" creationId="{582DC203-1A85-4FE8-90E0-E63CF5C5BAAD}"/>
          </ac:spMkLst>
        </pc:spChg>
        <pc:spChg chg="add mod">
          <ac:chgData name="Brita K Shah" userId="1dffc270-48e8-425c-afd4-a6d1b4d069f5" providerId="ADAL" clId="{9F4349E3-089E-4E8D-819C-2B20A0C1188D}" dt="2020-04-22T06:36:43.760" v="621" actId="20577"/>
          <ac:spMkLst>
            <pc:docMk/>
            <pc:sldMk cId="69740246" sldId="697"/>
            <ac:spMk id="9" creationId="{11B79012-D5E4-4088-8467-A09216F28914}"/>
          </ac:spMkLst>
        </pc:spChg>
        <pc:graphicFrameChg chg="add mod modGraphic">
          <ac:chgData name="Brita K Shah" userId="1dffc270-48e8-425c-afd4-a6d1b4d069f5" providerId="ADAL" clId="{9F4349E3-089E-4E8D-819C-2B20A0C1188D}" dt="2020-04-22T06:39:47.048" v="731" actId="20577"/>
          <ac:graphicFrameMkLst>
            <pc:docMk/>
            <pc:sldMk cId="69740246" sldId="697"/>
            <ac:graphicFrameMk id="4" creationId="{F40D1310-5508-4152-8F28-0347A8844071}"/>
          </ac:graphicFrameMkLst>
        </pc:graphicFrameChg>
        <pc:graphicFrameChg chg="add mod modGraphic">
          <ac:chgData name="Brita K Shah" userId="1dffc270-48e8-425c-afd4-a6d1b4d069f5" providerId="ADAL" clId="{9F4349E3-089E-4E8D-819C-2B20A0C1188D}" dt="2020-04-22T06:37:44.745" v="672" actId="20577"/>
          <ac:graphicFrameMkLst>
            <pc:docMk/>
            <pc:sldMk cId="69740246" sldId="697"/>
            <ac:graphicFrameMk id="5" creationId="{D4CA3355-44B8-4738-A163-DDE957E5DEB4}"/>
          </ac:graphicFrameMkLst>
        </pc:graphicFrameChg>
        <pc:graphicFrameChg chg="add mod modGraphic">
          <ac:chgData name="Brita K Shah" userId="1dffc270-48e8-425c-afd4-a6d1b4d069f5" providerId="ADAL" clId="{9F4349E3-089E-4E8D-819C-2B20A0C1188D}" dt="2020-04-22T06:39:27.749" v="724" actId="14100"/>
          <ac:graphicFrameMkLst>
            <pc:docMk/>
            <pc:sldMk cId="69740246" sldId="697"/>
            <ac:graphicFrameMk id="10" creationId="{7AE9FA65-30BA-4342-BF71-65602162DDAA}"/>
          </ac:graphicFrameMkLst>
        </pc:graphicFrameChg>
        <pc:graphicFrameChg chg="add mod modGraphic">
          <ac:chgData name="Brita K Shah" userId="1dffc270-48e8-425c-afd4-a6d1b4d069f5" providerId="ADAL" clId="{9F4349E3-089E-4E8D-819C-2B20A0C1188D}" dt="2020-04-22T06:40:34.374" v="776" actId="1036"/>
          <ac:graphicFrameMkLst>
            <pc:docMk/>
            <pc:sldMk cId="69740246" sldId="697"/>
            <ac:graphicFrameMk id="11" creationId="{0B5093FA-8921-4421-B69F-CC0F94EE4D89}"/>
          </ac:graphicFrameMkLst>
        </pc:graphicFrameChg>
        <pc:cxnChg chg="add mod">
          <ac:chgData name="Brita K Shah" userId="1dffc270-48e8-425c-afd4-a6d1b4d069f5" providerId="ADAL" clId="{9F4349E3-089E-4E8D-819C-2B20A0C1188D}" dt="2020-04-22T06:36:05.653" v="594" actId="1582"/>
          <ac:cxnSpMkLst>
            <pc:docMk/>
            <pc:sldMk cId="69740246" sldId="697"/>
            <ac:cxnSpMk id="7" creationId="{3DD1D483-7B3C-42AF-8DEA-CC0869B647C3}"/>
          </ac:cxnSpMkLst>
        </pc:cxnChg>
      </pc:sldChg>
    </pc:docChg>
  </pc:docChgLst>
  <pc:docChgLst>
    <pc:chgData name="Darshan H Shah" userId="24ad9788-9469-4166-8802-6596fe30abbd" providerId="ADAL" clId="{D9E03845-180A-4EE1-B726-C7346713B1D4}"/>
    <pc:docChg chg="undo redo custSel addSld delSld modSld sldOrd">
      <pc:chgData name="Darshan H Shah" userId="24ad9788-9469-4166-8802-6596fe30abbd" providerId="ADAL" clId="{D9E03845-180A-4EE1-B726-C7346713B1D4}" dt="2020-10-22T13:47:21.609" v="999" actId="20577"/>
      <pc:docMkLst>
        <pc:docMk/>
      </pc:docMkLst>
      <pc:sldChg chg="modNotesTx">
        <pc:chgData name="Darshan H Shah" userId="24ad9788-9469-4166-8802-6596fe30abbd" providerId="ADAL" clId="{D9E03845-180A-4EE1-B726-C7346713B1D4}" dt="2020-10-22T09:16:49.041" v="9" actId="20577"/>
        <pc:sldMkLst>
          <pc:docMk/>
          <pc:sldMk cId="573979600" sldId="261"/>
        </pc:sldMkLst>
      </pc:sldChg>
      <pc:sldChg chg="modSp mod">
        <pc:chgData name="Darshan H Shah" userId="24ad9788-9469-4166-8802-6596fe30abbd" providerId="ADAL" clId="{D9E03845-180A-4EE1-B726-C7346713B1D4}" dt="2020-10-22T13:30:14.144" v="944" actId="20577"/>
        <pc:sldMkLst>
          <pc:docMk/>
          <pc:sldMk cId="3697361726" sldId="277"/>
        </pc:sldMkLst>
        <pc:spChg chg="mod">
          <ac:chgData name="Darshan H Shah" userId="24ad9788-9469-4166-8802-6596fe30abbd" providerId="ADAL" clId="{D9E03845-180A-4EE1-B726-C7346713B1D4}" dt="2020-10-22T13:30:14.144" v="944" actId="20577"/>
          <ac:spMkLst>
            <pc:docMk/>
            <pc:sldMk cId="3697361726" sldId="277"/>
            <ac:spMk id="5" creationId="{7595C81D-335D-4E7A-B478-A8ACF7EBFB56}"/>
          </ac:spMkLst>
        </pc:spChg>
      </pc:sldChg>
      <pc:sldChg chg="modSp mod">
        <pc:chgData name="Darshan H Shah" userId="24ad9788-9469-4166-8802-6596fe30abbd" providerId="ADAL" clId="{D9E03845-180A-4EE1-B726-C7346713B1D4}" dt="2020-10-22T09:23:01.279" v="14" actId="20577"/>
        <pc:sldMkLst>
          <pc:docMk/>
          <pc:sldMk cId="3954292143" sldId="298"/>
        </pc:sldMkLst>
        <pc:spChg chg="mod">
          <ac:chgData name="Darshan H Shah" userId="24ad9788-9469-4166-8802-6596fe30abbd" providerId="ADAL" clId="{D9E03845-180A-4EE1-B726-C7346713B1D4}" dt="2020-10-22T09:23:01.279" v="14" actId="20577"/>
          <ac:spMkLst>
            <pc:docMk/>
            <pc:sldMk cId="3954292143" sldId="298"/>
            <ac:spMk id="4" creationId="{F92BCCBC-DB10-47B9-A9D8-658042F33160}"/>
          </ac:spMkLst>
        </pc:spChg>
      </pc:sldChg>
      <pc:sldChg chg="modSp mod">
        <pc:chgData name="Darshan H Shah" userId="24ad9788-9469-4166-8802-6596fe30abbd" providerId="ADAL" clId="{D9E03845-180A-4EE1-B726-C7346713B1D4}" dt="2020-10-22T09:23:10.888" v="19" actId="20577"/>
        <pc:sldMkLst>
          <pc:docMk/>
          <pc:sldMk cId="4041874230" sldId="299"/>
        </pc:sldMkLst>
        <pc:spChg chg="mod">
          <ac:chgData name="Darshan H Shah" userId="24ad9788-9469-4166-8802-6596fe30abbd" providerId="ADAL" clId="{D9E03845-180A-4EE1-B726-C7346713B1D4}" dt="2020-10-22T09:23:10.888" v="19" actId="20577"/>
          <ac:spMkLst>
            <pc:docMk/>
            <pc:sldMk cId="4041874230" sldId="299"/>
            <ac:spMk id="4" creationId="{F92BCCBC-DB10-47B9-A9D8-658042F33160}"/>
          </ac:spMkLst>
        </pc:spChg>
      </pc:sldChg>
      <pc:sldChg chg="modSp mod">
        <pc:chgData name="Darshan H Shah" userId="24ad9788-9469-4166-8802-6596fe30abbd" providerId="ADAL" clId="{D9E03845-180A-4EE1-B726-C7346713B1D4}" dt="2020-10-22T09:55:04.402" v="415" actId="20577"/>
        <pc:sldMkLst>
          <pc:docMk/>
          <pc:sldMk cId="145399753" sldId="300"/>
        </pc:sldMkLst>
        <pc:spChg chg="mod">
          <ac:chgData name="Darshan H Shah" userId="24ad9788-9469-4166-8802-6596fe30abbd" providerId="ADAL" clId="{D9E03845-180A-4EE1-B726-C7346713B1D4}" dt="2020-10-22T09:55:04.402" v="415" actId="20577"/>
          <ac:spMkLst>
            <pc:docMk/>
            <pc:sldMk cId="145399753" sldId="300"/>
            <ac:spMk id="4" creationId="{F92BCCBC-DB10-47B9-A9D8-658042F33160}"/>
          </ac:spMkLst>
        </pc:spChg>
      </pc:sldChg>
      <pc:sldChg chg="modNotesTx">
        <pc:chgData name="Darshan H Shah" userId="24ad9788-9469-4166-8802-6596fe30abbd" providerId="ADAL" clId="{D9E03845-180A-4EE1-B726-C7346713B1D4}" dt="2020-10-22T13:35:46.388" v="998" actId="20577"/>
        <pc:sldMkLst>
          <pc:docMk/>
          <pc:sldMk cId="4171016699" sldId="301"/>
        </pc:sldMkLst>
      </pc:sldChg>
      <pc:sldChg chg="add del">
        <pc:chgData name="Darshan H Shah" userId="24ad9788-9469-4166-8802-6596fe30abbd" providerId="ADAL" clId="{D9E03845-180A-4EE1-B726-C7346713B1D4}" dt="2020-10-22T09:43:11.045" v="405" actId="47"/>
        <pc:sldMkLst>
          <pc:docMk/>
          <pc:sldMk cId="2798431555" sldId="522"/>
        </pc:sldMkLst>
      </pc:sldChg>
      <pc:sldChg chg="addSp delSp modSp mod modNotesTx">
        <pc:chgData name="Darshan H Shah" userId="24ad9788-9469-4166-8802-6596fe30abbd" providerId="ADAL" clId="{D9E03845-180A-4EE1-B726-C7346713B1D4}" dt="2020-10-22T13:33:58.081" v="965"/>
        <pc:sldMkLst>
          <pc:docMk/>
          <pc:sldMk cId="44757853" sldId="523"/>
        </pc:sldMkLst>
        <pc:picChg chg="add mod">
          <ac:chgData name="Darshan H Shah" userId="24ad9788-9469-4166-8802-6596fe30abbd" providerId="ADAL" clId="{D9E03845-180A-4EE1-B726-C7346713B1D4}" dt="2020-10-22T09:59:37.782" v="421" actId="14100"/>
          <ac:picMkLst>
            <pc:docMk/>
            <pc:sldMk cId="44757853" sldId="523"/>
            <ac:picMk id="2" creationId="{39393D6F-3A87-4B7A-A1C7-2817AE9B67E4}"/>
          </ac:picMkLst>
        </pc:picChg>
        <pc:picChg chg="add mod">
          <ac:chgData name="Darshan H Shah" userId="24ad9788-9469-4166-8802-6596fe30abbd" providerId="ADAL" clId="{D9E03845-180A-4EE1-B726-C7346713B1D4}" dt="2020-10-22T10:03:13.492" v="425" actId="14100"/>
          <ac:picMkLst>
            <pc:docMk/>
            <pc:sldMk cId="44757853" sldId="523"/>
            <ac:picMk id="8" creationId="{212C46F6-994D-420C-A18B-5F39ED4A4276}"/>
          </ac:picMkLst>
        </pc:picChg>
        <pc:picChg chg="add mod">
          <ac:chgData name="Darshan H Shah" userId="24ad9788-9469-4166-8802-6596fe30abbd" providerId="ADAL" clId="{D9E03845-180A-4EE1-B726-C7346713B1D4}" dt="2020-10-22T10:05:40.661" v="431" actId="14100"/>
          <ac:picMkLst>
            <pc:docMk/>
            <pc:sldMk cId="44757853" sldId="523"/>
            <ac:picMk id="9" creationId="{0BD35B83-4E21-47FB-8743-E2C6A5D4C5C5}"/>
          </ac:picMkLst>
        </pc:picChg>
        <pc:picChg chg="add del">
          <ac:chgData name="Darshan H Shah" userId="24ad9788-9469-4166-8802-6596fe30abbd" providerId="ADAL" clId="{D9E03845-180A-4EE1-B726-C7346713B1D4}" dt="2020-10-22T10:05:08.097" v="427" actId="478"/>
          <ac:picMkLst>
            <pc:docMk/>
            <pc:sldMk cId="44757853" sldId="523"/>
            <ac:picMk id="10" creationId="{C8DE0A88-D87A-42E3-A2A1-D359B9BB2281}"/>
          </ac:picMkLst>
        </pc:picChg>
        <pc:picChg chg="add mod">
          <ac:chgData name="Darshan H Shah" userId="24ad9788-9469-4166-8802-6596fe30abbd" providerId="ADAL" clId="{D9E03845-180A-4EE1-B726-C7346713B1D4}" dt="2020-10-22T10:07:37.603" v="435" actId="14100"/>
          <ac:picMkLst>
            <pc:docMk/>
            <pc:sldMk cId="44757853" sldId="523"/>
            <ac:picMk id="13" creationId="{E3FD4677-C74F-4C3B-815E-6CBBC5782CC5}"/>
          </ac:picMkLst>
        </pc:picChg>
      </pc:sldChg>
      <pc:sldChg chg="modSp mod">
        <pc:chgData name="Darshan H Shah" userId="24ad9788-9469-4166-8802-6596fe30abbd" providerId="ADAL" clId="{D9E03845-180A-4EE1-B726-C7346713B1D4}" dt="2020-10-22T12:08:27.933" v="593" actId="14734"/>
        <pc:sldMkLst>
          <pc:docMk/>
          <pc:sldMk cId="2197661867" sldId="524"/>
        </pc:sldMkLst>
        <pc:graphicFrameChg chg="modGraphic">
          <ac:chgData name="Darshan H Shah" userId="24ad9788-9469-4166-8802-6596fe30abbd" providerId="ADAL" clId="{D9E03845-180A-4EE1-B726-C7346713B1D4}" dt="2020-10-22T12:08:27.933" v="593" actId="14734"/>
          <ac:graphicFrameMkLst>
            <pc:docMk/>
            <pc:sldMk cId="2197661867" sldId="524"/>
            <ac:graphicFrameMk id="6" creationId="{C74D690F-59A3-47B5-A077-D6924CF1BF02}"/>
          </ac:graphicFrameMkLst>
        </pc:graphicFrameChg>
      </pc:sldChg>
      <pc:sldChg chg="modSp del">
        <pc:chgData name="Darshan H Shah" userId="24ad9788-9469-4166-8802-6596fe30abbd" providerId="ADAL" clId="{D9E03845-180A-4EE1-B726-C7346713B1D4}" dt="2020-10-22T12:12:07.665" v="620" actId="47"/>
        <pc:sldMkLst>
          <pc:docMk/>
          <pc:sldMk cId="3553081142" sldId="525"/>
        </pc:sldMkLst>
        <pc:graphicFrameChg chg="mod">
          <ac:chgData name="Darshan H Shah" userId="24ad9788-9469-4166-8802-6596fe30abbd" providerId="ADAL" clId="{D9E03845-180A-4EE1-B726-C7346713B1D4}" dt="2020-10-22T12:11:21.001" v="618" actId="478"/>
          <ac:graphicFrameMkLst>
            <pc:docMk/>
            <pc:sldMk cId="3553081142" sldId="525"/>
            <ac:graphicFrameMk id="4" creationId="{2BCE5481-680A-455F-80E3-C5B657AC7BD2}"/>
          </ac:graphicFrameMkLst>
        </pc:graphicFrameChg>
      </pc:sldChg>
      <pc:sldChg chg="addSp delSp modSp mod modNotesTx">
        <pc:chgData name="Darshan H Shah" userId="24ad9788-9469-4166-8802-6596fe30abbd" providerId="ADAL" clId="{D9E03845-180A-4EE1-B726-C7346713B1D4}" dt="2020-10-22T13:47:21.609" v="999" actId="20577"/>
        <pc:sldMkLst>
          <pc:docMk/>
          <pc:sldMk cId="141824579" sldId="528"/>
        </pc:sldMkLst>
        <pc:picChg chg="add mod">
          <ac:chgData name="Darshan H Shah" userId="24ad9788-9469-4166-8802-6596fe30abbd" providerId="ADAL" clId="{D9E03845-180A-4EE1-B726-C7346713B1D4}" dt="2020-10-22T12:04:35.961" v="514" actId="1035"/>
          <ac:picMkLst>
            <pc:docMk/>
            <pc:sldMk cId="141824579" sldId="528"/>
            <ac:picMk id="2" creationId="{996D7791-3433-4291-8480-63FBDCDB54A1}"/>
          </ac:picMkLst>
        </pc:picChg>
        <pc:picChg chg="add mod">
          <ac:chgData name="Darshan H Shah" userId="24ad9788-9469-4166-8802-6596fe30abbd" providerId="ADAL" clId="{D9E03845-180A-4EE1-B726-C7346713B1D4}" dt="2020-10-22T12:58:50.112" v="655" actId="1440"/>
          <ac:picMkLst>
            <pc:docMk/>
            <pc:sldMk cId="141824579" sldId="528"/>
            <ac:picMk id="4" creationId="{9C30FC55-A3A1-436C-85F6-8F39B5791A44}"/>
          </ac:picMkLst>
        </pc:picChg>
        <pc:picChg chg="add del mod">
          <ac:chgData name="Darshan H Shah" userId="24ad9788-9469-4166-8802-6596fe30abbd" providerId="ADAL" clId="{D9E03845-180A-4EE1-B726-C7346713B1D4}" dt="2020-10-22T11:54:42.474" v="469" actId="478"/>
          <ac:picMkLst>
            <pc:docMk/>
            <pc:sldMk cId="141824579" sldId="528"/>
            <ac:picMk id="5" creationId="{2928D25C-9784-41DA-81A5-EE0E06FC4817}"/>
          </ac:picMkLst>
        </pc:picChg>
        <pc:picChg chg="add del mod">
          <ac:chgData name="Darshan H Shah" userId="24ad9788-9469-4166-8802-6596fe30abbd" providerId="ADAL" clId="{D9E03845-180A-4EE1-B726-C7346713B1D4}" dt="2020-10-22T11:54:40.855" v="468" actId="478"/>
          <ac:picMkLst>
            <pc:docMk/>
            <pc:sldMk cId="141824579" sldId="528"/>
            <ac:picMk id="7" creationId="{A4C81AA7-CCFF-40B9-9EE2-E2EE814598AF}"/>
          </ac:picMkLst>
        </pc:picChg>
        <pc:picChg chg="add del">
          <ac:chgData name="Darshan H Shah" userId="24ad9788-9469-4166-8802-6596fe30abbd" providerId="ADAL" clId="{D9E03845-180A-4EE1-B726-C7346713B1D4}" dt="2020-10-22T11:59:43.646" v="505" actId="478"/>
          <ac:picMkLst>
            <pc:docMk/>
            <pc:sldMk cId="141824579" sldId="528"/>
            <ac:picMk id="8" creationId="{B3DA9542-B48A-48CF-AFA4-D657AB7EEABF}"/>
          </ac:picMkLst>
        </pc:picChg>
        <pc:picChg chg="add del mod">
          <ac:chgData name="Darshan H Shah" userId="24ad9788-9469-4166-8802-6596fe30abbd" providerId="ADAL" clId="{D9E03845-180A-4EE1-B726-C7346713B1D4}" dt="2020-10-22T11:59:11.619" v="479"/>
          <ac:picMkLst>
            <pc:docMk/>
            <pc:sldMk cId="141824579" sldId="528"/>
            <ac:picMk id="9" creationId="{FCFBB8E3-BF0F-4617-B350-0909A85F77E0}"/>
          </ac:picMkLst>
        </pc:picChg>
        <pc:picChg chg="add mod">
          <ac:chgData name="Darshan H Shah" userId="24ad9788-9469-4166-8802-6596fe30abbd" providerId="ADAL" clId="{D9E03845-180A-4EE1-B726-C7346713B1D4}" dt="2020-10-22T12:58:37.297" v="654" actId="1440"/>
          <ac:picMkLst>
            <pc:docMk/>
            <pc:sldMk cId="141824579" sldId="528"/>
            <ac:picMk id="16" creationId="{8DF63793-75D6-4FFE-A7F2-695680096BF6}"/>
          </ac:picMkLst>
        </pc:picChg>
        <pc:picChg chg="mod">
          <ac:chgData name="Darshan H Shah" userId="24ad9788-9469-4166-8802-6596fe30abbd" providerId="ADAL" clId="{D9E03845-180A-4EE1-B726-C7346713B1D4}" dt="2020-10-22T11:52:53.002" v="457" actId="1037"/>
          <ac:picMkLst>
            <pc:docMk/>
            <pc:sldMk cId="141824579" sldId="528"/>
            <ac:picMk id="17" creationId="{77B82862-9144-44D8-B43D-AE4286F7531F}"/>
          </ac:picMkLst>
        </pc:picChg>
      </pc:sldChg>
      <pc:sldChg chg="addSp modSp mod">
        <pc:chgData name="Darshan H Shah" userId="24ad9788-9469-4166-8802-6596fe30abbd" providerId="ADAL" clId="{D9E03845-180A-4EE1-B726-C7346713B1D4}" dt="2020-10-22T12:05:52.641" v="583" actId="1035"/>
        <pc:sldMkLst>
          <pc:docMk/>
          <pc:sldMk cId="1831242304" sldId="695"/>
        </pc:sldMkLst>
        <pc:spChg chg="mod ord">
          <ac:chgData name="Darshan H Shah" userId="24ad9788-9469-4166-8802-6596fe30abbd" providerId="ADAL" clId="{D9E03845-180A-4EE1-B726-C7346713B1D4}" dt="2020-10-22T12:05:52.641" v="583" actId="1035"/>
          <ac:spMkLst>
            <pc:docMk/>
            <pc:sldMk cId="1831242304" sldId="695"/>
            <ac:spMk id="5" creationId="{CEE32690-31F5-4B44-87F3-DCEB76520106}"/>
          </ac:spMkLst>
        </pc:spChg>
        <pc:picChg chg="add mod">
          <ac:chgData name="Darshan H Shah" userId="24ad9788-9469-4166-8802-6596fe30abbd" providerId="ADAL" clId="{D9E03845-180A-4EE1-B726-C7346713B1D4}" dt="2020-10-22T12:05:35.366" v="523" actId="1076"/>
          <ac:picMkLst>
            <pc:docMk/>
            <pc:sldMk cId="1831242304" sldId="695"/>
            <ac:picMk id="2" creationId="{6E5535CE-5BEA-4ADB-B3ED-86E0BC758A65}"/>
          </ac:picMkLst>
        </pc:picChg>
      </pc:sldChg>
      <pc:sldChg chg="addSp modSp mod">
        <pc:chgData name="Darshan H Shah" userId="24ad9788-9469-4166-8802-6596fe30abbd" providerId="ADAL" clId="{D9E03845-180A-4EE1-B726-C7346713B1D4}" dt="2020-10-22T12:20:53.402" v="652" actId="14100"/>
        <pc:sldMkLst>
          <pc:docMk/>
          <pc:sldMk cId="1064114588" sldId="696"/>
        </pc:sldMkLst>
        <pc:spChg chg="mod ord">
          <ac:chgData name="Darshan H Shah" userId="24ad9788-9469-4166-8802-6596fe30abbd" providerId="ADAL" clId="{D9E03845-180A-4EE1-B726-C7346713B1D4}" dt="2020-10-22T12:20:53.402" v="652" actId="14100"/>
          <ac:spMkLst>
            <pc:docMk/>
            <pc:sldMk cId="1064114588" sldId="696"/>
            <ac:spMk id="6" creationId="{D23D2774-50FE-4627-ABC1-7D9392488BFE}"/>
          </ac:spMkLst>
        </pc:spChg>
        <pc:picChg chg="add mod">
          <ac:chgData name="Darshan H Shah" userId="24ad9788-9469-4166-8802-6596fe30abbd" providerId="ADAL" clId="{D9E03845-180A-4EE1-B726-C7346713B1D4}" dt="2020-10-22T12:20:35.485" v="649" actId="14100"/>
          <ac:picMkLst>
            <pc:docMk/>
            <pc:sldMk cId="1064114588" sldId="696"/>
            <ac:picMk id="2" creationId="{9E7688FF-EC5E-4A1D-93BE-11574A9A4B24}"/>
          </ac:picMkLst>
        </pc:picChg>
      </pc:sldChg>
      <pc:sldChg chg="modSp add mod modShow">
        <pc:chgData name="Darshan H Shah" userId="24ad9788-9469-4166-8802-6596fe30abbd" providerId="ADAL" clId="{D9E03845-180A-4EE1-B726-C7346713B1D4}" dt="2020-10-22T09:43:15.696" v="406" actId="729"/>
        <pc:sldMkLst>
          <pc:docMk/>
          <pc:sldMk cId="3451883976" sldId="698"/>
        </pc:sldMkLst>
        <pc:graphicFrameChg chg="mod">
          <ac:chgData name="Darshan H Shah" userId="24ad9788-9469-4166-8802-6596fe30abbd" providerId="ADAL" clId="{D9E03845-180A-4EE1-B726-C7346713B1D4}" dt="2020-10-22T09:38:26.704" v="403" actId="207"/>
          <ac:graphicFrameMkLst>
            <pc:docMk/>
            <pc:sldMk cId="3451883976" sldId="698"/>
            <ac:graphicFrameMk id="4" creationId="{4C5C07AC-3639-49AF-A44D-0261DDB22075}"/>
          </ac:graphicFrameMkLst>
        </pc:graphicFrameChg>
      </pc:sldChg>
      <pc:sldChg chg="addSp delSp modSp add mod">
        <pc:chgData name="Darshan H Shah" userId="24ad9788-9469-4166-8802-6596fe30abbd" providerId="ADAL" clId="{D9E03845-180A-4EE1-B726-C7346713B1D4}" dt="2020-10-22T12:19:39.414" v="644" actId="14100"/>
        <pc:sldMkLst>
          <pc:docMk/>
          <pc:sldMk cId="3123537569" sldId="699"/>
        </pc:sldMkLst>
        <pc:graphicFrameChg chg="mod">
          <ac:chgData name="Darshan H Shah" userId="24ad9788-9469-4166-8802-6596fe30abbd" providerId="ADAL" clId="{D9E03845-180A-4EE1-B726-C7346713B1D4}" dt="2020-10-22T12:12:28.372" v="623"/>
          <ac:graphicFrameMkLst>
            <pc:docMk/>
            <pc:sldMk cId="3123537569" sldId="699"/>
            <ac:graphicFrameMk id="4" creationId="{2BCE5481-680A-455F-80E3-C5B657AC7BD2}"/>
          </ac:graphicFrameMkLst>
        </pc:graphicFrameChg>
        <pc:picChg chg="add del mod">
          <ac:chgData name="Darshan H Shah" userId="24ad9788-9469-4166-8802-6596fe30abbd" providerId="ADAL" clId="{D9E03845-180A-4EE1-B726-C7346713B1D4}" dt="2020-10-22T12:12:34.366" v="626" actId="478"/>
          <ac:picMkLst>
            <pc:docMk/>
            <pc:sldMk cId="3123537569" sldId="699"/>
            <ac:picMk id="2" creationId="{D6194328-8262-4AF7-922F-F02A6485B0E3}"/>
          </ac:picMkLst>
        </pc:picChg>
        <pc:picChg chg="add mod">
          <ac:chgData name="Darshan H Shah" userId="24ad9788-9469-4166-8802-6596fe30abbd" providerId="ADAL" clId="{D9E03845-180A-4EE1-B726-C7346713B1D4}" dt="2020-10-22T12:13:03.364" v="630" actId="14100"/>
          <ac:picMkLst>
            <pc:docMk/>
            <pc:sldMk cId="3123537569" sldId="699"/>
            <ac:picMk id="5" creationId="{994B157A-4B33-4627-9AA6-B3819BC19A0C}"/>
          </ac:picMkLst>
        </pc:picChg>
        <pc:picChg chg="add mod">
          <ac:chgData name="Darshan H Shah" userId="24ad9788-9469-4166-8802-6596fe30abbd" providerId="ADAL" clId="{D9E03845-180A-4EE1-B726-C7346713B1D4}" dt="2020-10-22T12:15:50.061" v="635" actId="14100"/>
          <ac:picMkLst>
            <pc:docMk/>
            <pc:sldMk cId="3123537569" sldId="699"/>
            <ac:picMk id="6" creationId="{F4F42B06-232E-4DB1-BF5D-A03958E9F3E1}"/>
          </ac:picMkLst>
        </pc:picChg>
        <pc:picChg chg="add mod">
          <ac:chgData name="Darshan H Shah" userId="24ad9788-9469-4166-8802-6596fe30abbd" providerId="ADAL" clId="{D9E03845-180A-4EE1-B726-C7346713B1D4}" dt="2020-10-22T12:17:13.776" v="639" actId="14100"/>
          <ac:picMkLst>
            <pc:docMk/>
            <pc:sldMk cId="3123537569" sldId="699"/>
            <ac:picMk id="7" creationId="{81B210BE-45E2-4969-B6D5-EEAE11FF3E8F}"/>
          </ac:picMkLst>
        </pc:picChg>
        <pc:picChg chg="add mod">
          <ac:chgData name="Darshan H Shah" userId="24ad9788-9469-4166-8802-6596fe30abbd" providerId="ADAL" clId="{D9E03845-180A-4EE1-B726-C7346713B1D4}" dt="2020-10-22T12:19:39.414" v="644" actId="14100"/>
          <ac:picMkLst>
            <pc:docMk/>
            <pc:sldMk cId="3123537569" sldId="699"/>
            <ac:picMk id="8" creationId="{C5A1A640-93D0-4A44-B60E-A3DEA7D4B06E}"/>
          </ac:picMkLst>
        </pc:picChg>
      </pc:sldChg>
      <pc:sldChg chg="modSp add mod">
        <pc:chgData name="Darshan H Shah" userId="24ad9788-9469-4166-8802-6596fe30abbd" providerId="ADAL" clId="{D9E03845-180A-4EE1-B726-C7346713B1D4}" dt="2020-10-22T13:28:26.583" v="846" actId="20577"/>
        <pc:sldMkLst>
          <pc:docMk/>
          <pc:sldMk cId="2721932748" sldId="700"/>
        </pc:sldMkLst>
        <pc:spChg chg="mod">
          <ac:chgData name="Darshan H Shah" userId="24ad9788-9469-4166-8802-6596fe30abbd" providerId="ADAL" clId="{D9E03845-180A-4EE1-B726-C7346713B1D4}" dt="2020-10-22T13:24:21.464" v="753" actId="20577"/>
          <ac:spMkLst>
            <pc:docMk/>
            <pc:sldMk cId="2721932748" sldId="700"/>
            <ac:spMk id="6" creationId="{00000000-0000-0000-0000-000000000000}"/>
          </ac:spMkLst>
        </pc:spChg>
        <pc:spChg chg="mod">
          <ac:chgData name="Darshan H Shah" userId="24ad9788-9469-4166-8802-6596fe30abbd" providerId="ADAL" clId="{D9E03845-180A-4EE1-B726-C7346713B1D4}" dt="2020-10-22T13:24:46.208" v="772" actId="20577"/>
          <ac:spMkLst>
            <pc:docMk/>
            <pc:sldMk cId="2721932748" sldId="700"/>
            <ac:spMk id="7" creationId="{00000000-0000-0000-0000-000000000000}"/>
          </ac:spMkLst>
        </pc:spChg>
        <pc:spChg chg="mod">
          <ac:chgData name="Darshan H Shah" userId="24ad9788-9469-4166-8802-6596fe30abbd" providerId="ADAL" clId="{D9E03845-180A-4EE1-B726-C7346713B1D4}" dt="2020-10-22T13:25:16.940" v="808" actId="20577"/>
          <ac:spMkLst>
            <pc:docMk/>
            <pc:sldMk cId="2721932748" sldId="700"/>
            <ac:spMk id="8" creationId="{00000000-0000-0000-0000-000000000000}"/>
          </ac:spMkLst>
        </pc:spChg>
        <pc:spChg chg="mod">
          <ac:chgData name="Darshan H Shah" userId="24ad9788-9469-4166-8802-6596fe30abbd" providerId="ADAL" clId="{D9E03845-180A-4EE1-B726-C7346713B1D4}" dt="2020-10-22T13:27:47.283" v="833" actId="20577"/>
          <ac:spMkLst>
            <pc:docMk/>
            <pc:sldMk cId="2721932748" sldId="700"/>
            <ac:spMk id="9" creationId="{00000000-0000-0000-0000-000000000000}"/>
          </ac:spMkLst>
        </pc:spChg>
        <pc:spChg chg="mod">
          <ac:chgData name="Darshan H Shah" userId="24ad9788-9469-4166-8802-6596fe30abbd" providerId="ADAL" clId="{D9E03845-180A-4EE1-B726-C7346713B1D4}" dt="2020-10-22T13:28:26.583" v="846" actId="20577"/>
          <ac:spMkLst>
            <pc:docMk/>
            <pc:sldMk cId="2721932748" sldId="700"/>
            <ac:spMk id="10" creationId="{00000000-0000-0000-0000-000000000000}"/>
          </ac:spMkLst>
        </pc:spChg>
      </pc:sldChg>
      <pc:sldChg chg="addSp delSp modSp add mod ord modAnim">
        <pc:chgData name="Darshan H Shah" userId="24ad9788-9469-4166-8802-6596fe30abbd" providerId="ADAL" clId="{D9E03845-180A-4EE1-B726-C7346713B1D4}" dt="2020-10-22T13:29:19.677" v="939" actId="1035"/>
        <pc:sldMkLst>
          <pc:docMk/>
          <pc:sldMk cId="2298439713" sldId="701"/>
        </pc:sldMkLst>
        <pc:spChg chg="add mod">
          <ac:chgData name="Darshan H Shah" userId="24ad9788-9469-4166-8802-6596fe30abbd" providerId="ADAL" clId="{D9E03845-180A-4EE1-B726-C7346713B1D4}" dt="2020-10-22T13:29:19.677" v="939" actId="1035"/>
          <ac:spMkLst>
            <pc:docMk/>
            <pc:sldMk cId="2298439713" sldId="701"/>
            <ac:spMk id="11" creationId="{5B8EDA32-D456-4348-9426-6697337A55A3}"/>
          </ac:spMkLst>
        </pc:spChg>
        <pc:spChg chg="add del mod">
          <ac:chgData name="Darshan H Shah" userId="24ad9788-9469-4166-8802-6596fe30abbd" providerId="ADAL" clId="{D9E03845-180A-4EE1-B726-C7346713B1D4}" dt="2020-10-22T13:29:02.609" v="892"/>
          <ac:spMkLst>
            <pc:docMk/>
            <pc:sldMk cId="2298439713" sldId="701"/>
            <ac:spMk id="12" creationId="{B0E8CBC0-545E-465A-8C0F-1B71A2E7A878}"/>
          </ac:spMkLst>
        </pc:spChg>
      </pc:sldChg>
    </pc:docChg>
  </pc:docChgLst>
  <pc:docChgLst>
    <pc:chgData name="GopiKrishna B P" userId="a51492f4-eb78-4090-8663-f298476d3b1d" providerId="ADAL" clId="{F508B38D-1666-433D-A866-30BB0704E69D}"/>
    <pc:docChg chg="custSel modSld">
      <pc:chgData name="GopiKrishna B P" userId="a51492f4-eb78-4090-8663-f298476d3b1d" providerId="ADAL" clId="{F508B38D-1666-433D-A866-30BB0704E69D}" dt="2020-04-06T04:32:44.461" v="5"/>
      <pc:docMkLst>
        <pc:docMk/>
      </pc:docMkLst>
      <pc:sldChg chg="addCm modCm">
        <pc:chgData name="GopiKrishna B P" userId="a51492f4-eb78-4090-8663-f298476d3b1d" providerId="ADAL" clId="{F508B38D-1666-433D-A866-30BB0704E69D}" dt="2020-04-06T04:31:28.224" v="2"/>
        <pc:sldMkLst>
          <pc:docMk/>
          <pc:sldMk cId="2243495795" sldId="512"/>
        </pc:sldMkLst>
      </pc:sldChg>
      <pc:sldChg chg="addCm modCm">
        <pc:chgData name="GopiKrishna B P" userId="a51492f4-eb78-4090-8663-f298476d3b1d" providerId="ADAL" clId="{F508B38D-1666-433D-A866-30BB0704E69D}" dt="2020-04-06T04:32:44.461" v="5"/>
        <pc:sldMkLst>
          <pc:docMk/>
          <pc:sldMk cId="818106472" sldId="690"/>
        </pc:sldMkLst>
      </pc:sldChg>
    </pc:docChg>
  </pc:docChgLst>
  <pc:docChgLst>
    <pc:chgData name="GopiKrishna B P" userId="S::gopi.krishna@tallysolutions.com::a51492f4-eb78-4090-8663-f298476d3b1d" providerId="AD" clId="Web-{F1128160-CDDB-869F-B9DA-8211B5387A16}"/>
    <pc:docChg chg="modSld">
      <pc:chgData name="GopiKrishna B P" userId="S::gopi.krishna@tallysolutions.com::a51492f4-eb78-4090-8663-f298476d3b1d" providerId="AD" clId="Web-{F1128160-CDDB-869F-B9DA-8211B5387A16}" dt="2020-11-05T11:10:28.668" v="6" actId="20577"/>
      <pc:docMkLst>
        <pc:docMk/>
      </pc:docMkLst>
      <pc:sldChg chg="modSp">
        <pc:chgData name="GopiKrishna B P" userId="S::gopi.krishna@tallysolutions.com::a51492f4-eb78-4090-8663-f298476d3b1d" providerId="AD" clId="Web-{F1128160-CDDB-869F-B9DA-8211B5387A16}" dt="2020-11-05T11:10:28.668" v="5" actId="20577"/>
        <pc:sldMkLst>
          <pc:docMk/>
          <pc:sldMk cId="2827446930" sldId="509"/>
        </pc:sldMkLst>
        <pc:spChg chg="mod">
          <ac:chgData name="GopiKrishna B P" userId="S::gopi.krishna@tallysolutions.com::a51492f4-eb78-4090-8663-f298476d3b1d" providerId="AD" clId="Web-{F1128160-CDDB-869F-B9DA-8211B5387A16}" dt="2020-11-05T11:10:28.668" v="5" actId="20577"/>
          <ac:spMkLst>
            <pc:docMk/>
            <pc:sldMk cId="2827446930" sldId="509"/>
            <ac:spMk id="10" creationId="{AB507BF0-C339-4F7D-A983-6745376E0673}"/>
          </ac:spMkLst>
        </pc:spChg>
      </pc:sldChg>
      <pc:sldChg chg="addSp delSp modSp">
        <pc:chgData name="GopiKrishna B P" userId="S::gopi.krishna@tallysolutions.com::a51492f4-eb78-4090-8663-f298476d3b1d" providerId="AD" clId="Web-{F1128160-CDDB-869F-B9DA-8211B5387A16}" dt="2020-11-05T11:09:56.666" v="2"/>
        <pc:sldMkLst>
          <pc:docMk/>
          <pc:sldMk cId="826434368" sldId="516"/>
        </pc:sldMkLst>
        <pc:picChg chg="add del mod">
          <ac:chgData name="GopiKrishna B P" userId="S::gopi.krishna@tallysolutions.com::a51492f4-eb78-4090-8663-f298476d3b1d" providerId="AD" clId="Web-{F1128160-CDDB-869F-B9DA-8211B5387A16}" dt="2020-11-05T11:09:56.666" v="2"/>
          <ac:picMkLst>
            <pc:docMk/>
            <pc:sldMk cId="826434368" sldId="516"/>
            <ac:picMk id="4" creationId="{A37BA9C5-3133-4DB8-86AC-65837D1EEA61}"/>
          </ac:picMkLst>
        </pc:picChg>
      </pc:sldChg>
    </pc:docChg>
  </pc:docChgLst>
  <pc:docChgLst>
    <pc:chgData name="Prajal S" userId="b1923ab6-399a-491c-bdcd-222e469e2c6e" providerId="ADAL" clId="{43F01A7D-FB94-4A58-88CC-B84CA8950CC5}"/>
    <pc:docChg chg="custSel modSld">
      <pc:chgData name="Prajal S" userId="b1923ab6-399a-491c-bdcd-222e469e2c6e" providerId="ADAL" clId="{43F01A7D-FB94-4A58-88CC-B84CA8950CC5}" dt="2020-03-17T11:37:59.444" v="2" actId="5900"/>
      <pc:docMkLst>
        <pc:docMk/>
      </pc:docMkLst>
      <pc:sldChg chg="addCm modCm">
        <pc:chgData name="Prajal S" userId="b1923ab6-399a-491c-bdcd-222e469e2c6e" providerId="ADAL" clId="{43F01A7D-FB94-4A58-88CC-B84CA8950CC5}" dt="2020-03-17T11:37:59.444" v="2" actId="5900"/>
        <pc:sldMkLst>
          <pc:docMk/>
          <pc:sldMk cId="1658527132" sldId="688"/>
        </pc:sldMkLst>
      </pc:sldChg>
    </pc:docChg>
  </pc:docChgLst>
  <pc:docChgLst>
    <pc:chgData name="Prajal S" userId="b1923ab6-399a-491c-bdcd-222e469e2c6e" providerId="ADAL" clId="{20524853-040B-46CA-B7E8-57404C5A2D0D}"/>
    <pc:docChg chg="undo redo custSel modSld">
      <pc:chgData name="Prajal S" userId="b1923ab6-399a-491c-bdcd-222e469e2c6e" providerId="ADAL" clId="{20524853-040B-46CA-B7E8-57404C5A2D0D}" dt="2020-03-17T11:34:29.013" v="211" actId="20577"/>
      <pc:docMkLst>
        <pc:docMk/>
      </pc:docMkLst>
      <pc:sldChg chg="modSp">
        <pc:chgData name="Prajal S" userId="b1923ab6-399a-491c-bdcd-222e469e2c6e" providerId="ADAL" clId="{20524853-040B-46CA-B7E8-57404C5A2D0D}" dt="2020-03-17T11:10:03.284" v="9" actId="20577"/>
        <pc:sldMkLst>
          <pc:docMk/>
          <pc:sldMk cId="38317973" sldId="262"/>
        </pc:sldMkLst>
        <pc:spChg chg="mod">
          <ac:chgData name="Prajal S" userId="b1923ab6-399a-491c-bdcd-222e469e2c6e" providerId="ADAL" clId="{20524853-040B-46CA-B7E8-57404C5A2D0D}" dt="2020-03-17T11:10:03.284" v="9" actId="20577"/>
          <ac:spMkLst>
            <pc:docMk/>
            <pc:sldMk cId="38317973" sldId="262"/>
            <ac:spMk id="4" creationId="{1764BF72-4480-4F9D-857F-3C0790942AC6}"/>
          </ac:spMkLst>
        </pc:spChg>
      </pc:sldChg>
      <pc:sldChg chg="modSp">
        <pc:chgData name="Prajal S" userId="b1923ab6-399a-491c-bdcd-222e469e2c6e" providerId="ADAL" clId="{20524853-040B-46CA-B7E8-57404C5A2D0D}" dt="2020-03-17T11:13:18.868" v="151" actId="20577"/>
        <pc:sldMkLst>
          <pc:docMk/>
          <pc:sldMk cId="2025748352" sldId="514"/>
        </pc:sldMkLst>
        <pc:spChg chg="mod">
          <ac:chgData name="Prajal S" userId="b1923ab6-399a-491c-bdcd-222e469e2c6e" providerId="ADAL" clId="{20524853-040B-46CA-B7E8-57404C5A2D0D}" dt="2020-03-17T11:13:18.868" v="151" actId="20577"/>
          <ac:spMkLst>
            <pc:docMk/>
            <pc:sldMk cId="2025748352" sldId="514"/>
            <ac:spMk id="5" creationId="{9F05FA61-2AEC-4267-843B-C0FF73BAA9DA}"/>
          </ac:spMkLst>
        </pc:spChg>
        <pc:picChg chg="mod">
          <ac:chgData name="Prajal S" userId="b1923ab6-399a-491c-bdcd-222e469e2c6e" providerId="ADAL" clId="{20524853-040B-46CA-B7E8-57404C5A2D0D}" dt="2020-03-17T11:12:02.276" v="67" actId="1076"/>
          <ac:picMkLst>
            <pc:docMk/>
            <pc:sldMk cId="2025748352" sldId="514"/>
            <ac:picMk id="2050" creationId="{8F17095F-3EF7-4C44-8280-4080B5E60F03}"/>
          </ac:picMkLst>
        </pc:picChg>
      </pc:sldChg>
      <pc:sldChg chg="addCm delCm modNotesTx">
        <pc:chgData name="Prajal S" userId="b1923ab6-399a-491c-bdcd-222e469e2c6e" providerId="ADAL" clId="{20524853-040B-46CA-B7E8-57404C5A2D0D}" dt="2020-03-17T11:14:59.688" v="192" actId="20577"/>
        <pc:sldMkLst>
          <pc:docMk/>
          <pc:sldMk cId="5206523" sldId="515"/>
        </pc:sldMkLst>
      </pc:sldChg>
      <pc:sldChg chg="addCm modCm">
        <pc:chgData name="Prajal S" userId="b1923ab6-399a-491c-bdcd-222e469e2c6e" providerId="ADAL" clId="{20524853-040B-46CA-B7E8-57404C5A2D0D}" dt="2020-03-17T11:16:12.485" v="196" actId="5900"/>
        <pc:sldMkLst>
          <pc:docMk/>
          <pc:sldMk cId="826434368" sldId="516"/>
        </pc:sldMkLst>
      </pc:sldChg>
      <pc:sldChg chg="modSp">
        <pc:chgData name="Prajal S" userId="b1923ab6-399a-491c-bdcd-222e469e2c6e" providerId="ADAL" clId="{20524853-040B-46CA-B7E8-57404C5A2D0D}" dt="2020-03-17T11:23:59.298" v="201" actId="20577"/>
        <pc:sldMkLst>
          <pc:docMk/>
          <pc:sldMk cId="413033220" sldId="518"/>
        </pc:sldMkLst>
        <pc:spChg chg="mod">
          <ac:chgData name="Prajal S" userId="b1923ab6-399a-491c-bdcd-222e469e2c6e" providerId="ADAL" clId="{20524853-040B-46CA-B7E8-57404C5A2D0D}" dt="2020-03-17T11:23:59.298" v="201" actId="20577"/>
          <ac:spMkLst>
            <pc:docMk/>
            <pc:sldMk cId="413033220" sldId="518"/>
            <ac:spMk id="2" creationId="{1754CC94-0015-494B-8A47-35AF8445D2CB}"/>
          </ac:spMkLst>
        </pc:spChg>
      </pc:sldChg>
      <pc:sldChg chg="modSp">
        <pc:chgData name="Prajal S" userId="b1923ab6-399a-491c-bdcd-222e469e2c6e" providerId="ADAL" clId="{20524853-040B-46CA-B7E8-57404C5A2D0D}" dt="2020-03-17T11:11:10.320" v="63" actId="113"/>
        <pc:sldMkLst>
          <pc:docMk/>
          <pc:sldMk cId="180286041" sldId="527"/>
        </pc:sldMkLst>
        <pc:spChg chg="mod">
          <ac:chgData name="Prajal S" userId="b1923ab6-399a-491c-bdcd-222e469e2c6e" providerId="ADAL" clId="{20524853-040B-46CA-B7E8-57404C5A2D0D}" dt="2020-03-17T11:11:10.320" v="63" actId="113"/>
          <ac:spMkLst>
            <pc:docMk/>
            <pc:sldMk cId="180286041" sldId="527"/>
            <ac:spMk id="2" creationId="{FD8FCC42-2815-473E-93AC-620EBBEB4D1E}"/>
          </ac:spMkLst>
        </pc:spChg>
      </pc:sldChg>
      <pc:sldChg chg="modSp">
        <pc:chgData name="Prajal S" userId="b1923ab6-399a-491c-bdcd-222e469e2c6e" providerId="ADAL" clId="{20524853-040B-46CA-B7E8-57404C5A2D0D}" dt="2020-03-17T11:34:29.013" v="211" actId="20577"/>
        <pc:sldMkLst>
          <pc:docMk/>
          <pc:sldMk cId="818106472" sldId="690"/>
        </pc:sldMkLst>
        <pc:spChg chg="mod">
          <ac:chgData name="Prajal S" userId="b1923ab6-399a-491c-bdcd-222e469e2c6e" providerId="ADAL" clId="{20524853-040B-46CA-B7E8-57404C5A2D0D}" dt="2020-03-17T11:34:25.431" v="210" actId="20577"/>
          <ac:spMkLst>
            <pc:docMk/>
            <pc:sldMk cId="818106472" sldId="690"/>
            <ac:spMk id="9" creationId="{00000000-0000-0000-0000-000000000000}"/>
          </ac:spMkLst>
        </pc:spChg>
        <pc:spChg chg="mod">
          <ac:chgData name="Prajal S" userId="b1923ab6-399a-491c-bdcd-222e469e2c6e" providerId="ADAL" clId="{20524853-040B-46CA-B7E8-57404C5A2D0D}" dt="2020-03-17T11:34:29.013" v="211" actId="20577"/>
          <ac:spMkLst>
            <pc:docMk/>
            <pc:sldMk cId="818106472" sldId="690"/>
            <ac:spMk id="10" creationId="{00000000-0000-0000-0000-000000000000}"/>
          </ac:spMkLst>
        </pc:spChg>
      </pc:sldChg>
    </pc:docChg>
  </pc:docChgLst>
  <pc:docChgLst>
    <pc:chgData name="Brita K Shah" userId="1dffc270-48e8-425c-afd4-a6d1b4d069f5" providerId="ADAL" clId="{45D3390E-7586-4976-A8DC-9D31D72B163E}"/>
    <pc:docChg chg="custSel modSld">
      <pc:chgData name="Brita K Shah" userId="1dffc270-48e8-425c-afd4-a6d1b4d069f5" providerId="ADAL" clId="{45D3390E-7586-4976-A8DC-9D31D72B163E}" dt="2020-05-29T06:07:01.482" v="4" actId="12"/>
      <pc:docMkLst>
        <pc:docMk/>
      </pc:docMkLst>
      <pc:sldChg chg="delCm">
        <pc:chgData name="Brita K Shah" userId="1dffc270-48e8-425c-afd4-a6d1b4d069f5" providerId="ADAL" clId="{45D3390E-7586-4976-A8DC-9D31D72B163E}" dt="2020-05-14T08:04:56.055" v="1" actId="1592"/>
        <pc:sldMkLst>
          <pc:docMk/>
          <pc:sldMk cId="2243495795" sldId="512"/>
        </pc:sldMkLst>
      </pc:sldChg>
      <pc:sldChg chg="delCm">
        <pc:chgData name="Brita K Shah" userId="1dffc270-48e8-425c-afd4-a6d1b4d069f5" providerId="ADAL" clId="{45D3390E-7586-4976-A8DC-9D31D72B163E}" dt="2020-05-14T08:04:38.999" v="0" actId="1592"/>
        <pc:sldMkLst>
          <pc:docMk/>
          <pc:sldMk cId="826434368" sldId="516"/>
        </pc:sldMkLst>
      </pc:sldChg>
      <pc:sldChg chg="modSp mod">
        <pc:chgData name="Brita K Shah" userId="1dffc270-48e8-425c-afd4-a6d1b4d069f5" providerId="ADAL" clId="{45D3390E-7586-4976-A8DC-9D31D72B163E}" dt="2020-05-29T06:07:01.482" v="4" actId="12"/>
        <pc:sldMkLst>
          <pc:docMk/>
          <pc:sldMk cId="812262523" sldId="517"/>
        </pc:sldMkLst>
        <pc:spChg chg="mod">
          <ac:chgData name="Brita K Shah" userId="1dffc270-48e8-425c-afd4-a6d1b4d069f5" providerId="ADAL" clId="{45D3390E-7586-4976-A8DC-9D31D72B163E}" dt="2020-05-29T06:07:01.482" v="4" actId="12"/>
          <ac:spMkLst>
            <pc:docMk/>
            <pc:sldMk cId="812262523" sldId="517"/>
            <ac:spMk id="8" creationId="{6B6A80DD-4C88-40E4-8109-685B42F56A3D}"/>
          </ac:spMkLst>
        </pc:spChg>
      </pc:sldChg>
      <pc:sldChg chg="delCm">
        <pc:chgData name="Brita K Shah" userId="1dffc270-48e8-425c-afd4-a6d1b4d069f5" providerId="ADAL" clId="{45D3390E-7586-4976-A8DC-9D31D72B163E}" dt="2020-05-14T08:05:19.532" v="3" actId="1592"/>
        <pc:sldMkLst>
          <pc:docMk/>
          <pc:sldMk cId="1658527132" sldId="688"/>
        </pc:sldMkLst>
      </pc:sldChg>
      <pc:sldChg chg="delCm">
        <pc:chgData name="Brita K Shah" userId="1dffc270-48e8-425c-afd4-a6d1b4d069f5" providerId="ADAL" clId="{45D3390E-7586-4976-A8DC-9D31D72B163E}" dt="2020-05-14T08:05:06.344" v="2" actId="1592"/>
        <pc:sldMkLst>
          <pc:docMk/>
          <pc:sldMk cId="818106472" sldId="69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94C488-4867-4242-A434-E1B95553288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D6EA43E5-B245-43B5-97C9-E55F0A86C0BF}">
      <dgm:prSet custT="1"/>
      <dgm:spPr/>
      <dgm:t>
        <a:bodyPr/>
        <a:lstStyle/>
        <a:p>
          <a:r>
            <a:rPr lang="en-US" sz="2000">
              <a:solidFill>
                <a:schemeClr val="tx1">
                  <a:lumMod val="75000"/>
                  <a:lumOff val="25000"/>
                </a:schemeClr>
              </a:solidFill>
              <a:latin typeface="Segoe UI Semilight" panose="020B0402040204020203" pitchFamily="34" charset="0"/>
              <a:cs typeface="Segoe UI Semilight" panose="020B0402040204020203" pitchFamily="34" charset="0"/>
            </a:rPr>
            <a:t>1. Understand the meaning for multi-currency </a:t>
          </a:r>
        </a:p>
      </dgm:t>
    </dgm:pt>
    <dgm:pt modelId="{64AF654F-CD8E-43A9-B2D7-CAB1A5282ED6}" type="parTrans" cxnId="{C175E66A-B9F0-4070-87E3-0196340934D9}">
      <dgm:prSet/>
      <dgm:spPr/>
      <dgm:t>
        <a:bodyPr/>
        <a:lstStyle/>
        <a:p>
          <a:endParaRPr lang="en-US" sz="2000">
            <a:solidFill>
              <a:schemeClr val="tx1">
                <a:lumMod val="75000"/>
                <a:lumOff val="25000"/>
              </a:schemeClr>
            </a:solidFill>
            <a:latin typeface="Segoe UI Semilight" panose="020B0402040204020203" pitchFamily="34" charset="0"/>
            <a:cs typeface="Segoe UI Semilight" panose="020B0402040204020203" pitchFamily="34" charset="0"/>
          </a:endParaRPr>
        </a:p>
      </dgm:t>
    </dgm:pt>
    <dgm:pt modelId="{C06B8CB4-8AF0-4B0C-8AC2-4B5BE0F94E17}" type="sibTrans" cxnId="{C175E66A-B9F0-4070-87E3-0196340934D9}">
      <dgm:prSet/>
      <dgm:spPr/>
      <dgm:t>
        <a:bodyPr/>
        <a:lstStyle/>
        <a:p>
          <a:endParaRPr lang="en-US" sz="2000">
            <a:solidFill>
              <a:schemeClr val="tx1">
                <a:lumMod val="75000"/>
                <a:lumOff val="25000"/>
              </a:schemeClr>
            </a:solidFill>
            <a:latin typeface="Segoe UI Semilight" panose="020B0402040204020203" pitchFamily="34" charset="0"/>
            <a:cs typeface="Segoe UI Semilight" panose="020B0402040204020203" pitchFamily="34" charset="0"/>
          </a:endParaRPr>
        </a:p>
      </dgm:t>
    </dgm:pt>
    <dgm:pt modelId="{471157DE-D7D9-4EC1-B1D2-A9A1ABBA5AC7}">
      <dgm:prSet custT="1"/>
      <dgm:spPr/>
      <dgm:t>
        <a:bodyPr/>
        <a:lstStyle/>
        <a:p>
          <a:r>
            <a:rPr lang="en-US" sz="2000">
              <a:solidFill>
                <a:schemeClr val="tx1">
                  <a:lumMod val="75000"/>
                  <a:lumOff val="25000"/>
                </a:schemeClr>
              </a:solidFill>
              <a:latin typeface="Segoe UI Semilight" panose="020B0402040204020203" pitchFamily="34" charset="0"/>
              <a:cs typeface="Segoe UI Semilight" panose="020B0402040204020203" pitchFamily="34" charset="0"/>
            </a:rPr>
            <a:t>2. Understand the meaning of realized and unrealized forex gain or loss </a:t>
          </a:r>
        </a:p>
      </dgm:t>
    </dgm:pt>
    <dgm:pt modelId="{FA5A0316-7AAC-4423-86BB-DB6983A68CCB}" type="parTrans" cxnId="{6D7A764B-984C-4687-B5F6-821AAF52B8A6}">
      <dgm:prSet/>
      <dgm:spPr/>
      <dgm:t>
        <a:bodyPr/>
        <a:lstStyle/>
        <a:p>
          <a:endParaRPr lang="en-US" sz="2000"/>
        </a:p>
      </dgm:t>
    </dgm:pt>
    <dgm:pt modelId="{D00FB952-0905-4206-8FD4-DBDD616ACF60}" type="sibTrans" cxnId="{6D7A764B-984C-4687-B5F6-821AAF52B8A6}">
      <dgm:prSet/>
      <dgm:spPr/>
      <dgm:t>
        <a:bodyPr/>
        <a:lstStyle/>
        <a:p>
          <a:endParaRPr lang="en-US" sz="2000"/>
        </a:p>
      </dgm:t>
    </dgm:pt>
    <dgm:pt modelId="{719A7EFF-CDE5-4FE5-B9FC-68ADDE388690}">
      <dgm:prSet custT="1"/>
      <dgm:spPr/>
      <dgm:t>
        <a:bodyPr/>
        <a:lstStyle/>
        <a:p>
          <a:r>
            <a:rPr lang="en-US" sz="2000">
              <a:solidFill>
                <a:schemeClr val="tx1">
                  <a:lumMod val="75000"/>
                  <a:lumOff val="25000"/>
                </a:schemeClr>
              </a:solidFill>
              <a:latin typeface="Segoe UI Semilight" panose="020B0402040204020203" pitchFamily="34" charset="0"/>
              <a:cs typeface="Segoe UI Semilight" panose="020B0402040204020203" pitchFamily="34" charset="0"/>
            </a:rPr>
            <a:t>3. Implement multi-currency in Tally for Bright Enterprises</a:t>
          </a:r>
        </a:p>
      </dgm:t>
    </dgm:pt>
    <dgm:pt modelId="{471573B3-A0BD-4DDD-84FE-FD205677DDFC}" type="parTrans" cxnId="{6F8CD3D0-64C1-4BD4-AFF6-1D8A81AA4311}">
      <dgm:prSet/>
      <dgm:spPr/>
      <dgm:t>
        <a:bodyPr/>
        <a:lstStyle/>
        <a:p>
          <a:endParaRPr lang="en-US" sz="2000"/>
        </a:p>
      </dgm:t>
    </dgm:pt>
    <dgm:pt modelId="{52353664-BDD1-42FD-A5DA-00887F5BD0C1}" type="sibTrans" cxnId="{6F8CD3D0-64C1-4BD4-AFF6-1D8A81AA4311}">
      <dgm:prSet/>
      <dgm:spPr/>
      <dgm:t>
        <a:bodyPr/>
        <a:lstStyle/>
        <a:p>
          <a:endParaRPr lang="en-US" sz="2000"/>
        </a:p>
      </dgm:t>
    </dgm:pt>
    <dgm:pt modelId="{2D8F02AD-A2BA-4F87-9191-D7150576AFC7}">
      <dgm:prSet custT="1"/>
      <dgm:spPr/>
      <dgm:t>
        <a:bodyPr/>
        <a:lstStyle/>
        <a:p>
          <a:r>
            <a:rPr lang="en-US" sz="2000">
              <a:solidFill>
                <a:schemeClr val="tx1">
                  <a:lumMod val="75000"/>
                  <a:lumOff val="25000"/>
                </a:schemeClr>
              </a:solidFill>
              <a:latin typeface="Segoe UI Semilight" panose="020B0402040204020203" pitchFamily="34" charset="0"/>
              <a:cs typeface="Segoe UI Semilight" panose="020B0402040204020203" pitchFamily="34" charset="0"/>
            </a:rPr>
            <a:t>4. Find out and adjust the forex gain or loss using journal adjustment entry</a:t>
          </a:r>
        </a:p>
      </dgm:t>
    </dgm:pt>
    <dgm:pt modelId="{D7934820-ABE5-4F16-92E9-8549996B0D17}" type="parTrans" cxnId="{833BCBC4-51A2-437A-B98C-61B71AE3E96F}">
      <dgm:prSet/>
      <dgm:spPr/>
      <dgm:t>
        <a:bodyPr/>
        <a:lstStyle/>
        <a:p>
          <a:endParaRPr lang="en-US" sz="2000"/>
        </a:p>
      </dgm:t>
    </dgm:pt>
    <dgm:pt modelId="{B9B19873-2A0C-4303-8A53-109A0BF2EA3D}" type="sibTrans" cxnId="{833BCBC4-51A2-437A-B98C-61B71AE3E96F}">
      <dgm:prSet/>
      <dgm:spPr/>
      <dgm:t>
        <a:bodyPr/>
        <a:lstStyle/>
        <a:p>
          <a:endParaRPr lang="en-US" sz="2000"/>
        </a:p>
      </dgm:t>
    </dgm:pt>
    <dgm:pt modelId="{4A41CF7A-9C5B-4616-9CBF-964CAD340FDB}" type="pres">
      <dgm:prSet presAssocID="{6C94C488-4867-4242-A434-E1B955532886}" presName="vert0" presStyleCnt="0">
        <dgm:presLayoutVars>
          <dgm:dir/>
          <dgm:animOne val="branch"/>
          <dgm:animLvl val="lvl"/>
        </dgm:presLayoutVars>
      </dgm:prSet>
      <dgm:spPr/>
      <dgm:t>
        <a:bodyPr/>
        <a:lstStyle/>
        <a:p>
          <a:endParaRPr lang="en-US"/>
        </a:p>
      </dgm:t>
    </dgm:pt>
    <dgm:pt modelId="{FFA168F2-94C1-45A5-B73C-5B2EC5EDAF40}" type="pres">
      <dgm:prSet presAssocID="{D6EA43E5-B245-43B5-97C9-E55F0A86C0BF}" presName="thickLine" presStyleLbl="alignNode1" presStyleIdx="0" presStyleCnt="4"/>
      <dgm:spPr/>
    </dgm:pt>
    <dgm:pt modelId="{15FB3F34-587C-4F30-AB34-ABC8C7A4D72E}" type="pres">
      <dgm:prSet presAssocID="{D6EA43E5-B245-43B5-97C9-E55F0A86C0BF}" presName="horz1" presStyleCnt="0"/>
      <dgm:spPr/>
    </dgm:pt>
    <dgm:pt modelId="{EE9C7A45-8E4D-4389-93D6-4DAEE32CBFA8}" type="pres">
      <dgm:prSet presAssocID="{D6EA43E5-B245-43B5-97C9-E55F0A86C0BF}" presName="tx1" presStyleLbl="revTx" presStyleIdx="0" presStyleCnt="4"/>
      <dgm:spPr/>
      <dgm:t>
        <a:bodyPr/>
        <a:lstStyle/>
        <a:p>
          <a:endParaRPr lang="en-US"/>
        </a:p>
      </dgm:t>
    </dgm:pt>
    <dgm:pt modelId="{4A26D652-357A-4056-A352-9B4F018AB397}" type="pres">
      <dgm:prSet presAssocID="{D6EA43E5-B245-43B5-97C9-E55F0A86C0BF}" presName="vert1" presStyleCnt="0"/>
      <dgm:spPr/>
    </dgm:pt>
    <dgm:pt modelId="{93B794CE-E130-42D3-AEBF-0C0B54A75F7D}" type="pres">
      <dgm:prSet presAssocID="{471157DE-D7D9-4EC1-B1D2-A9A1ABBA5AC7}" presName="thickLine" presStyleLbl="alignNode1" presStyleIdx="1" presStyleCnt="4"/>
      <dgm:spPr/>
    </dgm:pt>
    <dgm:pt modelId="{0364382E-782C-413C-A2CE-8C5033A8C1B7}" type="pres">
      <dgm:prSet presAssocID="{471157DE-D7D9-4EC1-B1D2-A9A1ABBA5AC7}" presName="horz1" presStyleCnt="0"/>
      <dgm:spPr/>
    </dgm:pt>
    <dgm:pt modelId="{B13C4815-0741-4D04-A362-7771557EAA8C}" type="pres">
      <dgm:prSet presAssocID="{471157DE-D7D9-4EC1-B1D2-A9A1ABBA5AC7}" presName="tx1" presStyleLbl="revTx" presStyleIdx="1" presStyleCnt="4"/>
      <dgm:spPr/>
      <dgm:t>
        <a:bodyPr/>
        <a:lstStyle/>
        <a:p>
          <a:endParaRPr lang="en-US"/>
        </a:p>
      </dgm:t>
    </dgm:pt>
    <dgm:pt modelId="{CE524428-9E7C-473B-8ED4-5516E8E493A8}" type="pres">
      <dgm:prSet presAssocID="{471157DE-D7D9-4EC1-B1D2-A9A1ABBA5AC7}" presName="vert1" presStyleCnt="0"/>
      <dgm:spPr/>
    </dgm:pt>
    <dgm:pt modelId="{60243784-EB11-43B3-8C29-AE34848BA29F}" type="pres">
      <dgm:prSet presAssocID="{719A7EFF-CDE5-4FE5-B9FC-68ADDE388690}" presName="thickLine" presStyleLbl="alignNode1" presStyleIdx="2" presStyleCnt="4"/>
      <dgm:spPr/>
    </dgm:pt>
    <dgm:pt modelId="{729EA688-23F2-45A4-99A4-0EF70237EE7D}" type="pres">
      <dgm:prSet presAssocID="{719A7EFF-CDE5-4FE5-B9FC-68ADDE388690}" presName="horz1" presStyleCnt="0"/>
      <dgm:spPr/>
    </dgm:pt>
    <dgm:pt modelId="{2F4D4574-9E3D-4BA9-8406-3A2AC19846C2}" type="pres">
      <dgm:prSet presAssocID="{719A7EFF-CDE5-4FE5-B9FC-68ADDE388690}" presName="tx1" presStyleLbl="revTx" presStyleIdx="2" presStyleCnt="4"/>
      <dgm:spPr/>
      <dgm:t>
        <a:bodyPr/>
        <a:lstStyle/>
        <a:p>
          <a:endParaRPr lang="en-US"/>
        </a:p>
      </dgm:t>
    </dgm:pt>
    <dgm:pt modelId="{DA4B9342-D8E3-4426-909D-622267E25E40}" type="pres">
      <dgm:prSet presAssocID="{719A7EFF-CDE5-4FE5-B9FC-68ADDE388690}" presName="vert1" presStyleCnt="0"/>
      <dgm:spPr/>
    </dgm:pt>
    <dgm:pt modelId="{7CB9F7A9-0919-4C4E-A973-AC77C8555331}" type="pres">
      <dgm:prSet presAssocID="{2D8F02AD-A2BA-4F87-9191-D7150576AFC7}" presName="thickLine" presStyleLbl="alignNode1" presStyleIdx="3" presStyleCnt="4"/>
      <dgm:spPr/>
    </dgm:pt>
    <dgm:pt modelId="{EB70B5E5-B400-4914-A1D6-59AA8D80A203}" type="pres">
      <dgm:prSet presAssocID="{2D8F02AD-A2BA-4F87-9191-D7150576AFC7}" presName="horz1" presStyleCnt="0"/>
      <dgm:spPr/>
    </dgm:pt>
    <dgm:pt modelId="{E056135F-65F4-486A-86C9-59EC9BFCEF3D}" type="pres">
      <dgm:prSet presAssocID="{2D8F02AD-A2BA-4F87-9191-D7150576AFC7}" presName="tx1" presStyleLbl="revTx" presStyleIdx="3" presStyleCnt="4"/>
      <dgm:spPr/>
      <dgm:t>
        <a:bodyPr/>
        <a:lstStyle/>
        <a:p>
          <a:endParaRPr lang="en-US"/>
        </a:p>
      </dgm:t>
    </dgm:pt>
    <dgm:pt modelId="{6BF6D5A8-A4DA-474D-9C45-A517C15BC456}" type="pres">
      <dgm:prSet presAssocID="{2D8F02AD-A2BA-4F87-9191-D7150576AFC7}" presName="vert1" presStyleCnt="0"/>
      <dgm:spPr/>
    </dgm:pt>
  </dgm:ptLst>
  <dgm:cxnLst>
    <dgm:cxn modelId="{833BCBC4-51A2-437A-B98C-61B71AE3E96F}" srcId="{6C94C488-4867-4242-A434-E1B955532886}" destId="{2D8F02AD-A2BA-4F87-9191-D7150576AFC7}" srcOrd="3" destOrd="0" parTransId="{D7934820-ABE5-4F16-92E9-8549996B0D17}" sibTransId="{B9B19873-2A0C-4303-8A53-109A0BF2EA3D}"/>
    <dgm:cxn modelId="{FC229049-5623-49D2-8A3B-8C424DE5E24C}" type="presOf" srcId="{2D8F02AD-A2BA-4F87-9191-D7150576AFC7}" destId="{E056135F-65F4-486A-86C9-59EC9BFCEF3D}" srcOrd="0" destOrd="0" presId="urn:microsoft.com/office/officeart/2008/layout/LinedList"/>
    <dgm:cxn modelId="{6D7A764B-984C-4687-B5F6-821AAF52B8A6}" srcId="{6C94C488-4867-4242-A434-E1B955532886}" destId="{471157DE-D7D9-4EC1-B1D2-A9A1ABBA5AC7}" srcOrd="1" destOrd="0" parTransId="{FA5A0316-7AAC-4423-86BB-DB6983A68CCB}" sibTransId="{D00FB952-0905-4206-8FD4-DBDD616ACF60}"/>
    <dgm:cxn modelId="{6F8CD3D0-64C1-4BD4-AFF6-1D8A81AA4311}" srcId="{6C94C488-4867-4242-A434-E1B955532886}" destId="{719A7EFF-CDE5-4FE5-B9FC-68ADDE388690}" srcOrd="2" destOrd="0" parTransId="{471573B3-A0BD-4DDD-84FE-FD205677DDFC}" sibTransId="{52353664-BDD1-42FD-A5DA-00887F5BD0C1}"/>
    <dgm:cxn modelId="{F334539E-F124-42CA-8B0C-A62723D415A7}" type="presOf" srcId="{719A7EFF-CDE5-4FE5-B9FC-68ADDE388690}" destId="{2F4D4574-9E3D-4BA9-8406-3A2AC19846C2}" srcOrd="0" destOrd="0" presId="urn:microsoft.com/office/officeart/2008/layout/LinedList"/>
    <dgm:cxn modelId="{F93B2737-5DC0-4A23-A602-F4CC9A75E2EA}" type="presOf" srcId="{D6EA43E5-B245-43B5-97C9-E55F0A86C0BF}" destId="{EE9C7A45-8E4D-4389-93D6-4DAEE32CBFA8}" srcOrd="0" destOrd="0" presId="urn:microsoft.com/office/officeart/2008/layout/LinedList"/>
    <dgm:cxn modelId="{4E7F7751-9B81-4A39-8C9B-3F4D16EEE783}" type="presOf" srcId="{6C94C488-4867-4242-A434-E1B955532886}" destId="{4A41CF7A-9C5B-4616-9CBF-964CAD340FDB}" srcOrd="0" destOrd="0" presId="urn:microsoft.com/office/officeart/2008/layout/LinedList"/>
    <dgm:cxn modelId="{C175E66A-B9F0-4070-87E3-0196340934D9}" srcId="{6C94C488-4867-4242-A434-E1B955532886}" destId="{D6EA43E5-B245-43B5-97C9-E55F0A86C0BF}" srcOrd="0" destOrd="0" parTransId="{64AF654F-CD8E-43A9-B2D7-CAB1A5282ED6}" sibTransId="{C06B8CB4-8AF0-4B0C-8AC2-4B5BE0F94E17}"/>
    <dgm:cxn modelId="{4FED8445-3A50-4876-88FC-98538802D19F}" type="presOf" srcId="{471157DE-D7D9-4EC1-B1D2-A9A1ABBA5AC7}" destId="{B13C4815-0741-4D04-A362-7771557EAA8C}" srcOrd="0" destOrd="0" presId="urn:microsoft.com/office/officeart/2008/layout/LinedList"/>
    <dgm:cxn modelId="{1ADAC5EF-482C-4C71-AB30-40AA923E04A9}" type="presParOf" srcId="{4A41CF7A-9C5B-4616-9CBF-964CAD340FDB}" destId="{FFA168F2-94C1-45A5-B73C-5B2EC5EDAF40}" srcOrd="0" destOrd="0" presId="urn:microsoft.com/office/officeart/2008/layout/LinedList"/>
    <dgm:cxn modelId="{5D8B53D1-810F-43A6-8CB5-54D61B9246EA}" type="presParOf" srcId="{4A41CF7A-9C5B-4616-9CBF-964CAD340FDB}" destId="{15FB3F34-587C-4F30-AB34-ABC8C7A4D72E}" srcOrd="1" destOrd="0" presId="urn:microsoft.com/office/officeart/2008/layout/LinedList"/>
    <dgm:cxn modelId="{6646E7B8-131E-461D-BB88-192996295C48}" type="presParOf" srcId="{15FB3F34-587C-4F30-AB34-ABC8C7A4D72E}" destId="{EE9C7A45-8E4D-4389-93D6-4DAEE32CBFA8}" srcOrd="0" destOrd="0" presId="urn:microsoft.com/office/officeart/2008/layout/LinedList"/>
    <dgm:cxn modelId="{9EE0B921-FEE9-4677-B481-F54DE4AB00CD}" type="presParOf" srcId="{15FB3F34-587C-4F30-AB34-ABC8C7A4D72E}" destId="{4A26D652-357A-4056-A352-9B4F018AB397}" srcOrd="1" destOrd="0" presId="urn:microsoft.com/office/officeart/2008/layout/LinedList"/>
    <dgm:cxn modelId="{84F8C6C4-50DD-4CCF-9D58-80D598F8DD87}" type="presParOf" srcId="{4A41CF7A-9C5B-4616-9CBF-964CAD340FDB}" destId="{93B794CE-E130-42D3-AEBF-0C0B54A75F7D}" srcOrd="2" destOrd="0" presId="urn:microsoft.com/office/officeart/2008/layout/LinedList"/>
    <dgm:cxn modelId="{2280B9C5-2A72-48DA-8C95-3DE9638C33A4}" type="presParOf" srcId="{4A41CF7A-9C5B-4616-9CBF-964CAD340FDB}" destId="{0364382E-782C-413C-A2CE-8C5033A8C1B7}" srcOrd="3" destOrd="0" presId="urn:microsoft.com/office/officeart/2008/layout/LinedList"/>
    <dgm:cxn modelId="{62FD1475-E3D0-4DA4-982A-5426C4323240}" type="presParOf" srcId="{0364382E-782C-413C-A2CE-8C5033A8C1B7}" destId="{B13C4815-0741-4D04-A362-7771557EAA8C}" srcOrd="0" destOrd="0" presId="urn:microsoft.com/office/officeart/2008/layout/LinedList"/>
    <dgm:cxn modelId="{8A3BFD18-3962-407C-A6D7-4B0EF817632B}" type="presParOf" srcId="{0364382E-782C-413C-A2CE-8C5033A8C1B7}" destId="{CE524428-9E7C-473B-8ED4-5516E8E493A8}" srcOrd="1" destOrd="0" presId="urn:microsoft.com/office/officeart/2008/layout/LinedList"/>
    <dgm:cxn modelId="{F0DED746-458E-4987-89A1-B157A3851CE4}" type="presParOf" srcId="{4A41CF7A-9C5B-4616-9CBF-964CAD340FDB}" destId="{60243784-EB11-43B3-8C29-AE34848BA29F}" srcOrd="4" destOrd="0" presId="urn:microsoft.com/office/officeart/2008/layout/LinedList"/>
    <dgm:cxn modelId="{71CB10C5-D311-4BF1-814F-A91E86D90AAE}" type="presParOf" srcId="{4A41CF7A-9C5B-4616-9CBF-964CAD340FDB}" destId="{729EA688-23F2-45A4-99A4-0EF70237EE7D}" srcOrd="5" destOrd="0" presId="urn:microsoft.com/office/officeart/2008/layout/LinedList"/>
    <dgm:cxn modelId="{EBE5D2AD-3A75-4A4C-BEE3-1C8F58C2BFFC}" type="presParOf" srcId="{729EA688-23F2-45A4-99A4-0EF70237EE7D}" destId="{2F4D4574-9E3D-4BA9-8406-3A2AC19846C2}" srcOrd="0" destOrd="0" presId="urn:microsoft.com/office/officeart/2008/layout/LinedList"/>
    <dgm:cxn modelId="{F1CC5674-5F30-4D6C-A1B1-0F07221775BA}" type="presParOf" srcId="{729EA688-23F2-45A4-99A4-0EF70237EE7D}" destId="{DA4B9342-D8E3-4426-909D-622267E25E40}" srcOrd="1" destOrd="0" presId="urn:microsoft.com/office/officeart/2008/layout/LinedList"/>
    <dgm:cxn modelId="{D8575133-32D5-40C5-A0C4-73CF4CAC5E39}" type="presParOf" srcId="{4A41CF7A-9C5B-4616-9CBF-964CAD340FDB}" destId="{7CB9F7A9-0919-4C4E-A973-AC77C8555331}" srcOrd="6" destOrd="0" presId="urn:microsoft.com/office/officeart/2008/layout/LinedList"/>
    <dgm:cxn modelId="{6AA4F5A9-66A4-45FE-84FA-8C51BD2CC0A1}" type="presParOf" srcId="{4A41CF7A-9C5B-4616-9CBF-964CAD340FDB}" destId="{EB70B5E5-B400-4914-A1D6-59AA8D80A203}" srcOrd="7" destOrd="0" presId="urn:microsoft.com/office/officeart/2008/layout/LinedList"/>
    <dgm:cxn modelId="{62FD9FA6-2A16-470A-9162-D93604639346}" type="presParOf" srcId="{EB70B5E5-B400-4914-A1D6-59AA8D80A203}" destId="{E056135F-65F4-486A-86C9-59EC9BFCEF3D}" srcOrd="0" destOrd="0" presId="urn:microsoft.com/office/officeart/2008/layout/LinedList"/>
    <dgm:cxn modelId="{73870BF1-C00F-4E77-927E-8C288B9DB487}" type="presParOf" srcId="{EB70B5E5-B400-4914-A1D6-59AA8D80A203}" destId="{6BF6D5A8-A4DA-474D-9C45-A517C15BC45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621BBA-BF97-447A-B42F-6156661EE6B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3C10E55-E649-48DC-A82C-02ABD5E64D15}">
      <dgm:prSet custT="1"/>
      <dgm:spPr/>
      <dgm:t>
        <a:bodyPr/>
        <a:lstStyle/>
        <a:p>
          <a:r>
            <a:rPr lang="en-US" sz="2800" dirty="0">
              <a:latin typeface="Segoe UI Semilight" panose="020B0402040204020203" pitchFamily="34" charset="0"/>
              <a:cs typeface="Segoe UI Semilight" panose="020B0402040204020203" pitchFamily="34" charset="0"/>
            </a:rPr>
            <a:t>1</a:t>
          </a:r>
        </a:p>
        <a:p>
          <a:endParaRPr lang="en-US" sz="2000" dirty="0">
            <a:latin typeface="Segoe UI Semilight" panose="020B0402040204020203" pitchFamily="34" charset="0"/>
            <a:cs typeface="Segoe UI Semilight" panose="020B0402040204020203" pitchFamily="34" charset="0"/>
          </a:endParaRPr>
        </a:p>
        <a:p>
          <a:r>
            <a:rPr lang="en-US" sz="2000" dirty="0">
              <a:latin typeface="Segoe UI Semilight" panose="020B0402040204020203" pitchFamily="34" charset="0"/>
              <a:cs typeface="Segoe UI Semilight" panose="020B0402040204020203" pitchFamily="34" charset="0"/>
            </a:rPr>
            <a:t>Enable Multi-currency and </a:t>
          </a:r>
          <a:r>
            <a:rPr lang="en-US" sz="2000" b="0" dirty="0">
              <a:solidFill>
                <a:schemeClr val="bg1"/>
              </a:solidFill>
              <a:latin typeface="Segoe UI Semilight" panose="020B0402040204020203" pitchFamily="34" charset="0"/>
              <a:cs typeface="Segoe UI Semilight" panose="020B0402040204020203" pitchFamily="34" charset="0"/>
            </a:rPr>
            <a:t>Create foreign currencies required for the business i.e., </a:t>
          </a:r>
          <a:r>
            <a:rPr lang="en-IN" sz="2000" b="0" dirty="0">
              <a:solidFill>
                <a:schemeClr val="bg1"/>
              </a:solidFill>
              <a:latin typeface="Segoe UI Semilight" panose="020B0402040204020203" pitchFamily="34" charset="0"/>
              <a:ea typeface="+mn-ea"/>
              <a:cs typeface="Segoe UI Semilight" panose="020B0402040204020203" pitchFamily="34" charset="0"/>
            </a:rPr>
            <a:t>$, ₤, ¥</a:t>
          </a:r>
          <a:endParaRPr lang="en-US" sz="2000" dirty="0">
            <a:solidFill>
              <a:schemeClr val="bg1"/>
            </a:solidFill>
            <a:latin typeface="Segoe UI Semilight" panose="020B0402040204020203" pitchFamily="34" charset="0"/>
            <a:cs typeface="Segoe UI Semilight" panose="020B0402040204020203" pitchFamily="34" charset="0"/>
          </a:endParaRPr>
        </a:p>
      </dgm:t>
    </dgm:pt>
    <dgm:pt modelId="{3C68AF2C-D2F0-4CF1-96D6-1DF0B39EBD4F}" type="parTrans" cxnId="{8E0A8A39-7E15-41A1-B878-F1616CF38A5D}">
      <dgm:prSet/>
      <dgm:spPr/>
      <dgm:t>
        <a:bodyPr/>
        <a:lstStyle/>
        <a:p>
          <a:endParaRPr lang="en-US" sz="2000">
            <a:latin typeface="Segoe UI Semilight" panose="020B0402040204020203" pitchFamily="34" charset="0"/>
            <a:cs typeface="Segoe UI Semilight" panose="020B0402040204020203" pitchFamily="34" charset="0"/>
          </a:endParaRPr>
        </a:p>
      </dgm:t>
    </dgm:pt>
    <dgm:pt modelId="{F3DB2F88-7919-4A1D-9739-06C2D40739D1}" type="sibTrans" cxnId="{8E0A8A39-7E15-41A1-B878-F1616CF38A5D}">
      <dgm:prSet/>
      <dgm:spPr/>
      <dgm:t>
        <a:bodyPr/>
        <a:lstStyle/>
        <a:p>
          <a:endParaRPr lang="en-US" sz="2000">
            <a:latin typeface="Segoe UI Semilight" panose="020B0402040204020203" pitchFamily="34" charset="0"/>
            <a:cs typeface="Segoe UI Semilight" panose="020B0402040204020203" pitchFamily="34" charset="0"/>
          </a:endParaRPr>
        </a:p>
      </dgm:t>
    </dgm:pt>
    <dgm:pt modelId="{926653E4-C88A-4925-81E9-2F1A4C7AB559}">
      <dgm:prSet custT="1"/>
      <dgm:spPr>
        <a:solidFill>
          <a:schemeClr val="accent6"/>
        </a:solidFill>
      </dgm:spPr>
      <dgm:t>
        <a:bodyPr/>
        <a:lstStyle/>
        <a:p>
          <a:r>
            <a:rPr lang="en-US" sz="2800" kern="1200">
              <a:latin typeface="Segoe UI Semilight" panose="020B0402040204020203" pitchFamily="34" charset="0"/>
              <a:cs typeface="Segoe UI Semilight" panose="020B0402040204020203" pitchFamily="34" charset="0"/>
            </a:rPr>
            <a:t>2</a:t>
          </a:r>
        </a:p>
        <a:p>
          <a:r>
            <a:rPr lang="en-US" sz="2000" kern="1200">
              <a:latin typeface="Segoe UI Semilight" panose="020B0402040204020203" pitchFamily="34" charset="0"/>
              <a:cs typeface="Segoe UI Semilight" panose="020B0402040204020203" pitchFamily="34" charset="0"/>
            </a:rPr>
            <a:t>Record</a:t>
          </a:r>
          <a:r>
            <a:rPr lang="en-US" sz="2000" b="0" kern="1200">
              <a:solidFill>
                <a:srgbClr val="4472C4">
                  <a:lumMod val="50000"/>
                </a:srgbClr>
              </a:solidFill>
              <a:latin typeface="Segoe UI Semilight" panose="020B0402040204020203" pitchFamily="34" charset="0"/>
              <a:ea typeface="+mn-ea"/>
              <a:cs typeface="Segoe UI Semilight" panose="020B0402040204020203" pitchFamily="34" charset="0"/>
            </a:rPr>
            <a:t> </a:t>
          </a:r>
          <a:r>
            <a:rPr lang="en-US" sz="2000" kern="1200">
              <a:solidFill>
                <a:prstClr val="white"/>
              </a:solidFill>
              <a:latin typeface="Segoe UI Semilight" panose="020B0402040204020203" pitchFamily="34" charset="0"/>
              <a:ea typeface="+mn-ea"/>
              <a:cs typeface="Segoe UI Semilight" panose="020B0402040204020203" pitchFamily="34" charset="0"/>
            </a:rPr>
            <a:t>multi-currency transactions using currency exchange rates as per prevailing rates – Purchase and Payment, Sales and Receipt… </a:t>
          </a:r>
        </a:p>
      </dgm:t>
    </dgm:pt>
    <dgm:pt modelId="{776A33BC-BCEA-449D-A302-2BEB042DBAF9}" type="parTrans" cxnId="{52645CF0-BBA5-490C-A90D-B50B7E0FF01C}">
      <dgm:prSet/>
      <dgm:spPr/>
      <dgm:t>
        <a:bodyPr/>
        <a:lstStyle/>
        <a:p>
          <a:endParaRPr lang="en-US"/>
        </a:p>
      </dgm:t>
    </dgm:pt>
    <dgm:pt modelId="{65C51A4E-4EB1-4FC5-997A-5E2556028CC9}" type="sibTrans" cxnId="{52645CF0-BBA5-490C-A90D-B50B7E0FF01C}">
      <dgm:prSet/>
      <dgm:spPr/>
      <dgm:t>
        <a:bodyPr/>
        <a:lstStyle/>
        <a:p>
          <a:endParaRPr lang="en-US"/>
        </a:p>
      </dgm:t>
    </dgm:pt>
    <dgm:pt modelId="{2A3A1940-DC34-4173-AF84-7849291722D6}">
      <dgm:prSet custT="1"/>
      <dgm:spPr>
        <a:solidFill>
          <a:schemeClr val="accent5">
            <a:lumMod val="75000"/>
          </a:schemeClr>
        </a:solidFill>
      </dgm:spPr>
      <dgm:t>
        <a:bodyPr/>
        <a:lstStyle/>
        <a:p>
          <a:r>
            <a:rPr lang="en-US" sz="2800">
              <a:latin typeface="Segoe UI Semilight" panose="020B0402040204020203" pitchFamily="34" charset="0"/>
              <a:cs typeface="Segoe UI Semilight" panose="020B0402040204020203" pitchFamily="34" charset="0"/>
            </a:rPr>
            <a:t>3</a:t>
          </a:r>
        </a:p>
        <a:p>
          <a:r>
            <a:rPr lang="en-US" sz="2000" b="0">
              <a:solidFill>
                <a:schemeClr val="bg1"/>
              </a:solidFill>
              <a:latin typeface="Segoe UI Semilight" panose="020B0402040204020203" pitchFamily="34" charset="0"/>
              <a:ea typeface="+mn-ea"/>
              <a:cs typeface="Segoe UI Semilight" panose="020B0402040204020203" pitchFamily="34" charset="0"/>
            </a:rPr>
            <a:t>Check reports for Unadjusted Gain or Loss reported in Balance Sheet</a:t>
          </a:r>
          <a:endParaRPr lang="en-US" sz="2800">
            <a:solidFill>
              <a:schemeClr val="bg1"/>
            </a:solidFill>
            <a:latin typeface="Segoe UI Semilight" panose="020B0402040204020203" pitchFamily="34" charset="0"/>
            <a:cs typeface="Segoe UI Semilight" panose="020B0402040204020203" pitchFamily="34" charset="0"/>
          </a:endParaRPr>
        </a:p>
      </dgm:t>
    </dgm:pt>
    <dgm:pt modelId="{93D5A6B1-BA76-40E4-9E9C-5ED660073461}" type="sibTrans" cxnId="{FEBE9DFF-C9D3-4BF6-92EA-6B88881DE71A}">
      <dgm:prSet/>
      <dgm:spPr/>
      <dgm:t>
        <a:bodyPr/>
        <a:lstStyle/>
        <a:p>
          <a:endParaRPr lang="en-US" sz="2000">
            <a:latin typeface="Segoe UI Semilight" panose="020B0402040204020203" pitchFamily="34" charset="0"/>
            <a:cs typeface="Segoe UI Semilight" panose="020B0402040204020203" pitchFamily="34" charset="0"/>
          </a:endParaRPr>
        </a:p>
      </dgm:t>
    </dgm:pt>
    <dgm:pt modelId="{3485B0E0-F61A-465F-8EBC-A25C45BA0C58}" type="parTrans" cxnId="{FEBE9DFF-C9D3-4BF6-92EA-6B88881DE71A}">
      <dgm:prSet/>
      <dgm:spPr/>
      <dgm:t>
        <a:bodyPr/>
        <a:lstStyle/>
        <a:p>
          <a:endParaRPr lang="en-US" sz="2000">
            <a:latin typeface="Segoe UI Semilight" panose="020B0402040204020203" pitchFamily="34" charset="0"/>
            <a:cs typeface="Segoe UI Semilight" panose="020B0402040204020203" pitchFamily="34" charset="0"/>
          </a:endParaRPr>
        </a:p>
      </dgm:t>
    </dgm:pt>
    <dgm:pt modelId="{4589C961-FE59-40BF-ACDF-E5560DDF171F}">
      <dgm:prSet custT="1"/>
      <dgm:spPr>
        <a:solidFill>
          <a:schemeClr val="accent5">
            <a:lumMod val="75000"/>
          </a:schemeClr>
        </a:solidFill>
      </dgm:spPr>
      <dgm:t>
        <a:bodyPr/>
        <a:lstStyle/>
        <a:p>
          <a:r>
            <a:rPr lang="en-US" sz="2800" kern="1200">
              <a:latin typeface="Segoe UI Semilight" panose="020B0402040204020203" pitchFamily="34" charset="0"/>
              <a:cs typeface="Segoe UI Semilight" panose="020B0402040204020203" pitchFamily="34" charset="0"/>
            </a:rPr>
            <a:t>4</a:t>
          </a:r>
        </a:p>
        <a:p>
          <a:r>
            <a:rPr lang="en-US" sz="2000" b="0" kern="1200">
              <a:solidFill>
                <a:prstClr val="white"/>
              </a:solidFill>
              <a:latin typeface="Segoe UI Semilight" panose="020B0402040204020203" pitchFamily="34" charset="0"/>
              <a:ea typeface="+mn-ea"/>
              <a:cs typeface="Segoe UI Semilight" panose="020B0402040204020203" pitchFamily="34" charset="0"/>
            </a:rPr>
            <a:t>Adjust the forex gain/loss using the journal adjustment class</a:t>
          </a:r>
        </a:p>
        <a:p>
          <a:endParaRPr lang="en-US" sz="2800" kern="1200">
            <a:latin typeface="Segoe UI Semilight" panose="020B0402040204020203" pitchFamily="34" charset="0"/>
            <a:cs typeface="Segoe UI Semilight" panose="020B0402040204020203" pitchFamily="34" charset="0"/>
          </a:endParaRPr>
        </a:p>
      </dgm:t>
    </dgm:pt>
    <dgm:pt modelId="{53A98E88-68DE-4FC5-9800-67466BC054E0}" type="parTrans" cxnId="{A29ED7BA-E888-49FC-BC90-92101C62D254}">
      <dgm:prSet/>
      <dgm:spPr/>
      <dgm:t>
        <a:bodyPr/>
        <a:lstStyle/>
        <a:p>
          <a:endParaRPr lang="en-US"/>
        </a:p>
      </dgm:t>
    </dgm:pt>
    <dgm:pt modelId="{50CB24F6-2734-4360-A28B-1AA0EAEF71E4}" type="sibTrans" cxnId="{A29ED7BA-E888-49FC-BC90-92101C62D254}">
      <dgm:prSet/>
      <dgm:spPr/>
      <dgm:t>
        <a:bodyPr/>
        <a:lstStyle/>
        <a:p>
          <a:endParaRPr lang="en-US"/>
        </a:p>
      </dgm:t>
    </dgm:pt>
    <dgm:pt modelId="{273C81DE-039F-4D87-A8AB-F0EB38645E78}" type="pres">
      <dgm:prSet presAssocID="{42621BBA-BF97-447A-B42F-6156661EE6B5}" presName="diagram" presStyleCnt="0">
        <dgm:presLayoutVars>
          <dgm:dir/>
          <dgm:resizeHandles val="exact"/>
        </dgm:presLayoutVars>
      </dgm:prSet>
      <dgm:spPr/>
      <dgm:t>
        <a:bodyPr/>
        <a:lstStyle/>
        <a:p>
          <a:endParaRPr lang="en-US"/>
        </a:p>
      </dgm:t>
    </dgm:pt>
    <dgm:pt modelId="{BE191EC1-63B4-40C6-B3CD-1525CDCDBEF6}" type="pres">
      <dgm:prSet presAssocID="{D3C10E55-E649-48DC-A82C-02ABD5E64D15}" presName="node" presStyleLbl="node1" presStyleIdx="0" presStyleCnt="4" custScaleY="204027" custLinFactNeighborX="962">
        <dgm:presLayoutVars>
          <dgm:bulletEnabled val="1"/>
        </dgm:presLayoutVars>
      </dgm:prSet>
      <dgm:spPr/>
      <dgm:t>
        <a:bodyPr/>
        <a:lstStyle/>
        <a:p>
          <a:endParaRPr lang="en-US"/>
        </a:p>
      </dgm:t>
    </dgm:pt>
    <dgm:pt modelId="{11400E22-D893-4719-8ABF-2461F0698B0E}" type="pres">
      <dgm:prSet presAssocID="{F3DB2F88-7919-4A1D-9739-06C2D40739D1}" presName="sibTrans" presStyleCnt="0"/>
      <dgm:spPr/>
    </dgm:pt>
    <dgm:pt modelId="{054CF67D-24F8-455C-8CC7-419C6D15DEB8}" type="pres">
      <dgm:prSet presAssocID="{926653E4-C88A-4925-81E9-2F1A4C7AB559}" presName="node" presStyleLbl="node1" presStyleIdx="1" presStyleCnt="4" custScaleY="207845" custLinFactNeighborX="481">
        <dgm:presLayoutVars>
          <dgm:bulletEnabled val="1"/>
        </dgm:presLayoutVars>
      </dgm:prSet>
      <dgm:spPr/>
      <dgm:t>
        <a:bodyPr/>
        <a:lstStyle/>
        <a:p>
          <a:endParaRPr lang="en-US"/>
        </a:p>
      </dgm:t>
    </dgm:pt>
    <dgm:pt modelId="{846E2810-A405-44F9-826F-B836BF82A24D}" type="pres">
      <dgm:prSet presAssocID="{65C51A4E-4EB1-4FC5-997A-5E2556028CC9}" presName="sibTrans" presStyleCnt="0"/>
      <dgm:spPr/>
    </dgm:pt>
    <dgm:pt modelId="{ADB9BE8F-1035-4F8E-9EAC-7C4948692B01}" type="pres">
      <dgm:prSet presAssocID="{2A3A1940-DC34-4173-AF84-7849291722D6}" presName="node" presStyleLbl="node1" presStyleIdx="2" presStyleCnt="4" custScaleY="209754" custLinFactNeighborX="-85">
        <dgm:presLayoutVars>
          <dgm:bulletEnabled val="1"/>
        </dgm:presLayoutVars>
      </dgm:prSet>
      <dgm:spPr/>
      <dgm:t>
        <a:bodyPr/>
        <a:lstStyle/>
        <a:p>
          <a:endParaRPr lang="en-US"/>
        </a:p>
      </dgm:t>
    </dgm:pt>
    <dgm:pt modelId="{B0854651-9B05-40E8-8A84-95C80529DF6A}" type="pres">
      <dgm:prSet presAssocID="{93D5A6B1-BA76-40E4-9E9C-5ED660073461}" presName="sibTrans" presStyleCnt="0"/>
      <dgm:spPr/>
    </dgm:pt>
    <dgm:pt modelId="{15AACBEA-D4C1-4E4B-AC5C-9ED321BC76AF}" type="pres">
      <dgm:prSet presAssocID="{4589C961-FE59-40BF-ACDF-E5560DDF171F}" presName="node" presStyleLbl="node1" presStyleIdx="3" presStyleCnt="4" custScaleY="212702" custLinFactNeighborX="-1563">
        <dgm:presLayoutVars>
          <dgm:bulletEnabled val="1"/>
        </dgm:presLayoutVars>
      </dgm:prSet>
      <dgm:spPr/>
      <dgm:t>
        <a:bodyPr/>
        <a:lstStyle/>
        <a:p>
          <a:endParaRPr lang="en-US"/>
        </a:p>
      </dgm:t>
    </dgm:pt>
  </dgm:ptLst>
  <dgm:cxnLst>
    <dgm:cxn modelId="{52645CF0-BBA5-490C-A90D-B50B7E0FF01C}" srcId="{42621BBA-BF97-447A-B42F-6156661EE6B5}" destId="{926653E4-C88A-4925-81E9-2F1A4C7AB559}" srcOrd="1" destOrd="0" parTransId="{776A33BC-BCEA-449D-A302-2BEB042DBAF9}" sibTransId="{65C51A4E-4EB1-4FC5-997A-5E2556028CC9}"/>
    <dgm:cxn modelId="{30A23FB6-98DA-4B77-88C5-73E62DEB80F5}" type="presOf" srcId="{2A3A1940-DC34-4173-AF84-7849291722D6}" destId="{ADB9BE8F-1035-4F8E-9EAC-7C4948692B01}" srcOrd="0" destOrd="0" presId="urn:microsoft.com/office/officeart/2005/8/layout/default"/>
    <dgm:cxn modelId="{9C24792C-4976-45E7-8579-64B3417520E9}" type="presOf" srcId="{42621BBA-BF97-447A-B42F-6156661EE6B5}" destId="{273C81DE-039F-4D87-A8AB-F0EB38645E78}" srcOrd="0" destOrd="0" presId="urn:microsoft.com/office/officeart/2005/8/layout/default"/>
    <dgm:cxn modelId="{A29ED7BA-E888-49FC-BC90-92101C62D254}" srcId="{42621BBA-BF97-447A-B42F-6156661EE6B5}" destId="{4589C961-FE59-40BF-ACDF-E5560DDF171F}" srcOrd="3" destOrd="0" parTransId="{53A98E88-68DE-4FC5-9800-67466BC054E0}" sibTransId="{50CB24F6-2734-4360-A28B-1AA0EAEF71E4}"/>
    <dgm:cxn modelId="{B7A147A5-5E42-4E07-84EF-B634079D170A}" type="presOf" srcId="{D3C10E55-E649-48DC-A82C-02ABD5E64D15}" destId="{BE191EC1-63B4-40C6-B3CD-1525CDCDBEF6}" srcOrd="0" destOrd="0" presId="urn:microsoft.com/office/officeart/2005/8/layout/default"/>
    <dgm:cxn modelId="{76DC986E-F330-48B4-B52F-FC9F287C7314}" type="presOf" srcId="{926653E4-C88A-4925-81E9-2F1A4C7AB559}" destId="{054CF67D-24F8-455C-8CC7-419C6D15DEB8}" srcOrd="0" destOrd="0" presId="urn:microsoft.com/office/officeart/2005/8/layout/default"/>
    <dgm:cxn modelId="{FEBE9DFF-C9D3-4BF6-92EA-6B88881DE71A}" srcId="{42621BBA-BF97-447A-B42F-6156661EE6B5}" destId="{2A3A1940-DC34-4173-AF84-7849291722D6}" srcOrd="2" destOrd="0" parTransId="{3485B0E0-F61A-465F-8EBC-A25C45BA0C58}" sibTransId="{93D5A6B1-BA76-40E4-9E9C-5ED660073461}"/>
    <dgm:cxn modelId="{8E0A8A39-7E15-41A1-B878-F1616CF38A5D}" srcId="{42621BBA-BF97-447A-B42F-6156661EE6B5}" destId="{D3C10E55-E649-48DC-A82C-02ABD5E64D15}" srcOrd="0" destOrd="0" parTransId="{3C68AF2C-D2F0-4CF1-96D6-1DF0B39EBD4F}" sibTransId="{F3DB2F88-7919-4A1D-9739-06C2D40739D1}"/>
    <dgm:cxn modelId="{CEF77E2F-4CD0-430E-84A3-6B422B66DEAC}" type="presOf" srcId="{4589C961-FE59-40BF-ACDF-E5560DDF171F}" destId="{15AACBEA-D4C1-4E4B-AC5C-9ED321BC76AF}" srcOrd="0" destOrd="0" presId="urn:microsoft.com/office/officeart/2005/8/layout/default"/>
    <dgm:cxn modelId="{ECE8465E-1806-4F8F-9D93-1413C34490DC}" type="presParOf" srcId="{273C81DE-039F-4D87-A8AB-F0EB38645E78}" destId="{BE191EC1-63B4-40C6-B3CD-1525CDCDBEF6}" srcOrd="0" destOrd="0" presId="urn:microsoft.com/office/officeart/2005/8/layout/default"/>
    <dgm:cxn modelId="{DFCA9E28-B935-4EC0-933E-31281B120479}" type="presParOf" srcId="{273C81DE-039F-4D87-A8AB-F0EB38645E78}" destId="{11400E22-D893-4719-8ABF-2461F0698B0E}" srcOrd="1" destOrd="0" presId="urn:microsoft.com/office/officeart/2005/8/layout/default"/>
    <dgm:cxn modelId="{F32690F7-95B1-487E-87D7-CB293951AC13}" type="presParOf" srcId="{273C81DE-039F-4D87-A8AB-F0EB38645E78}" destId="{054CF67D-24F8-455C-8CC7-419C6D15DEB8}" srcOrd="2" destOrd="0" presId="urn:microsoft.com/office/officeart/2005/8/layout/default"/>
    <dgm:cxn modelId="{24592D17-E11D-4F68-9FEA-6091B2D24B29}" type="presParOf" srcId="{273C81DE-039F-4D87-A8AB-F0EB38645E78}" destId="{846E2810-A405-44F9-826F-B836BF82A24D}" srcOrd="3" destOrd="0" presId="urn:microsoft.com/office/officeart/2005/8/layout/default"/>
    <dgm:cxn modelId="{D736EF12-9E3D-4D5B-BF86-56EBF534265B}" type="presParOf" srcId="{273C81DE-039F-4D87-A8AB-F0EB38645E78}" destId="{ADB9BE8F-1035-4F8E-9EAC-7C4948692B01}" srcOrd="4" destOrd="0" presId="urn:microsoft.com/office/officeart/2005/8/layout/default"/>
    <dgm:cxn modelId="{9DFB89F7-B577-453F-A70B-299C72ABA44B}" type="presParOf" srcId="{273C81DE-039F-4D87-A8AB-F0EB38645E78}" destId="{B0854651-9B05-40E8-8A84-95C80529DF6A}" srcOrd="5" destOrd="0" presId="urn:microsoft.com/office/officeart/2005/8/layout/default"/>
    <dgm:cxn modelId="{029BC91B-4355-4B80-B07B-BD00B5B0170A}" type="presParOf" srcId="{273C81DE-039F-4D87-A8AB-F0EB38645E78}" destId="{15AACBEA-D4C1-4E4B-AC5C-9ED321BC76A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621BBA-BF97-447A-B42F-6156661EE6B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3C10E55-E649-48DC-A82C-02ABD5E64D15}">
      <dgm:prSet custT="1"/>
      <dgm:spPr/>
      <dgm:t>
        <a:bodyPr/>
        <a:lstStyle/>
        <a:p>
          <a:r>
            <a:rPr lang="en-US" sz="2800" dirty="0">
              <a:latin typeface="Segoe UI Semilight" panose="020B0402040204020203" pitchFamily="34" charset="0"/>
              <a:cs typeface="Segoe UI Semilight" panose="020B0402040204020203" pitchFamily="34" charset="0"/>
            </a:rPr>
            <a:t>1</a:t>
          </a:r>
        </a:p>
        <a:p>
          <a:r>
            <a:rPr lang="en-US" sz="2000" dirty="0">
              <a:latin typeface="Segoe UI Semilight" panose="020B0402040204020203" pitchFamily="34" charset="0"/>
              <a:cs typeface="Segoe UI Semilight" panose="020B0402040204020203" pitchFamily="34" charset="0"/>
            </a:rPr>
            <a:t>MAINTAIN</a:t>
          </a:r>
          <a:br>
            <a:rPr lang="en-US" sz="2000" dirty="0">
              <a:latin typeface="Segoe UI Semilight" panose="020B0402040204020203" pitchFamily="34" charset="0"/>
              <a:cs typeface="Segoe UI Semilight" panose="020B0402040204020203" pitchFamily="34" charset="0"/>
            </a:rPr>
          </a:br>
          <a:r>
            <a:rPr lang="en-US" sz="2000" dirty="0">
              <a:latin typeface="Segoe UI Semilight" panose="020B0402040204020203" pitchFamily="34" charset="0"/>
              <a:cs typeface="Segoe UI Semilight" panose="020B0402040204020203" pitchFamily="34" charset="0"/>
            </a:rPr>
            <a:t>Enable foreign currencies and maintain their Exchange Rates </a:t>
          </a:r>
        </a:p>
      </dgm:t>
    </dgm:pt>
    <dgm:pt modelId="{3C68AF2C-D2F0-4CF1-96D6-1DF0B39EBD4F}" type="parTrans" cxnId="{8E0A8A39-7E15-41A1-B878-F1616CF38A5D}">
      <dgm:prSet/>
      <dgm:spPr/>
      <dgm:t>
        <a:bodyPr/>
        <a:lstStyle/>
        <a:p>
          <a:endParaRPr lang="en-US" sz="2000">
            <a:latin typeface="Segoe UI Semilight" panose="020B0402040204020203" pitchFamily="34" charset="0"/>
            <a:cs typeface="Segoe UI Semilight" panose="020B0402040204020203" pitchFamily="34" charset="0"/>
          </a:endParaRPr>
        </a:p>
      </dgm:t>
    </dgm:pt>
    <dgm:pt modelId="{F3DB2F88-7919-4A1D-9739-06C2D40739D1}" type="sibTrans" cxnId="{8E0A8A39-7E15-41A1-B878-F1616CF38A5D}">
      <dgm:prSet/>
      <dgm:spPr/>
      <dgm:t>
        <a:bodyPr/>
        <a:lstStyle/>
        <a:p>
          <a:endParaRPr lang="en-US" sz="2000">
            <a:latin typeface="Segoe UI Semilight" panose="020B0402040204020203" pitchFamily="34" charset="0"/>
            <a:cs typeface="Segoe UI Semilight" panose="020B0402040204020203" pitchFamily="34" charset="0"/>
          </a:endParaRPr>
        </a:p>
      </dgm:t>
    </dgm:pt>
    <dgm:pt modelId="{D32A7CFD-F08B-41B2-BE37-0E1C03E7BA4B}">
      <dgm:prSet custT="1"/>
      <dgm:spPr>
        <a:solidFill>
          <a:schemeClr val="accent5">
            <a:lumMod val="75000"/>
          </a:schemeClr>
        </a:solidFill>
      </dgm:spPr>
      <dgm:t>
        <a:bodyPr/>
        <a:lstStyle/>
        <a:p>
          <a:r>
            <a:rPr lang="en-US" sz="2800">
              <a:latin typeface="Segoe UI Semilight" panose="020B0402040204020203" pitchFamily="34" charset="0"/>
              <a:cs typeface="Segoe UI Semilight" panose="020B0402040204020203" pitchFamily="34" charset="0"/>
            </a:rPr>
            <a:t>3</a:t>
          </a:r>
        </a:p>
        <a:p>
          <a:r>
            <a:rPr lang="en-US" sz="2000">
              <a:latin typeface="Segoe UI Semilight" panose="020B0402040204020203" pitchFamily="34" charset="0"/>
              <a:cs typeface="Segoe UI Semilight" panose="020B0402040204020203" pitchFamily="34" charset="0"/>
            </a:rPr>
            <a:t>FOREX GAIN/LOSS</a:t>
          </a:r>
          <a:br>
            <a:rPr lang="en-US" sz="2000">
              <a:latin typeface="Segoe UI Semilight" panose="020B0402040204020203" pitchFamily="34" charset="0"/>
              <a:cs typeface="Segoe UI Semilight" panose="020B0402040204020203" pitchFamily="34" charset="0"/>
            </a:rPr>
          </a:br>
          <a:r>
            <a:rPr lang="en-US" sz="2000">
              <a:latin typeface="Segoe UI Semilight" panose="020B0402040204020203" pitchFamily="34" charset="0"/>
              <a:cs typeface="Segoe UI Semilight" panose="020B0402040204020203" pitchFamily="34" charset="0"/>
            </a:rPr>
            <a:t>Identify the gain/loss from forex transactions</a:t>
          </a:r>
        </a:p>
      </dgm:t>
    </dgm:pt>
    <dgm:pt modelId="{F03F9DDC-7D01-4AFE-AA52-F1FEB83A5F73}" type="parTrans" cxnId="{1FDB8D6E-D85D-4E09-8EAD-1329066BFE85}">
      <dgm:prSet/>
      <dgm:spPr/>
      <dgm:t>
        <a:bodyPr/>
        <a:lstStyle/>
        <a:p>
          <a:endParaRPr lang="en-US" sz="2000">
            <a:latin typeface="Segoe UI Semilight" panose="020B0402040204020203" pitchFamily="34" charset="0"/>
            <a:cs typeface="Segoe UI Semilight" panose="020B0402040204020203" pitchFamily="34" charset="0"/>
          </a:endParaRPr>
        </a:p>
      </dgm:t>
    </dgm:pt>
    <dgm:pt modelId="{8E94D573-0C53-439B-ABEE-85887E7A98BA}" type="sibTrans" cxnId="{1FDB8D6E-D85D-4E09-8EAD-1329066BFE85}">
      <dgm:prSet/>
      <dgm:spPr/>
      <dgm:t>
        <a:bodyPr/>
        <a:lstStyle/>
        <a:p>
          <a:endParaRPr lang="en-US" sz="2000">
            <a:latin typeface="Segoe UI Semilight" panose="020B0402040204020203" pitchFamily="34" charset="0"/>
            <a:cs typeface="Segoe UI Semilight" panose="020B0402040204020203" pitchFamily="34" charset="0"/>
          </a:endParaRPr>
        </a:p>
      </dgm:t>
    </dgm:pt>
    <dgm:pt modelId="{E4FE67B0-2FFB-496B-AEC9-01DF76562D54}">
      <dgm:prSet custT="1"/>
      <dgm:spPr>
        <a:solidFill>
          <a:schemeClr val="accent6"/>
        </a:solidFill>
      </dgm:spPr>
      <dgm:t>
        <a:bodyPr/>
        <a:lstStyle/>
        <a:p>
          <a:r>
            <a:rPr lang="en-US" sz="2800">
              <a:latin typeface="Segoe UI Semilight" panose="020B0402040204020203" pitchFamily="34" charset="0"/>
              <a:cs typeface="Segoe UI Semilight" panose="020B0402040204020203" pitchFamily="34" charset="0"/>
            </a:rPr>
            <a:t>2</a:t>
          </a:r>
        </a:p>
        <a:p>
          <a:r>
            <a:rPr lang="en-US" sz="2000">
              <a:latin typeface="Segoe UI Semilight" panose="020B0402040204020203" pitchFamily="34" charset="0"/>
              <a:cs typeface="Segoe UI Semilight" panose="020B0402040204020203" pitchFamily="34" charset="0"/>
            </a:rPr>
            <a:t>TRANSACT </a:t>
          </a:r>
          <a:br>
            <a:rPr lang="en-US" sz="2000">
              <a:latin typeface="Segoe UI Semilight" panose="020B0402040204020203" pitchFamily="34" charset="0"/>
              <a:cs typeface="Segoe UI Semilight" panose="020B0402040204020203" pitchFamily="34" charset="0"/>
            </a:rPr>
          </a:br>
          <a:r>
            <a:rPr lang="en-US" sz="2000">
              <a:latin typeface="Segoe UI Semilight" panose="020B0402040204020203" pitchFamily="34" charset="0"/>
              <a:cs typeface="Segoe UI Semilight" panose="020B0402040204020203" pitchFamily="34" charset="0"/>
            </a:rPr>
            <a:t>with different currencies</a:t>
          </a:r>
        </a:p>
      </dgm:t>
    </dgm:pt>
    <dgm:pt modelId="{674FA2B5-4F20-4CA8-8332-93DBA430C401}" type="parTrans" cxnId="{D3767E2A-AAD1-4B56-8B18-173D216C5E31}">
      <dgm:prSet/>
      <dgm:spPr/>
      <dgm:t>
        <a:bodyPr/>
        <a:lstStyle/>
        <a:p>
          <a:endParaRPr lang="en-US"/>
        </a:p>
      </dgm:t>
    </dgm:pt>
    <dgm:pt modelId="{FB2AB021-EC78-47C0-8540-13E101933C88}" type="sibTrans" cxnId="{D3767E2A-AAD1-4B56-8B18-173D216C5E31}">
      <dgm:prSet/>
      <dgm:spPr/>
      <dgm:t>
        <a:bodyPr/>
        <a:lstStyle/>
        <a:p>
          <a:endParaRPr lang="en-US"/>
        </a:p>
      </dgm:t>
    </dgm:pt>
    <dgm:pt modelId="{6D9B5192-1662-48E9-B225-756510BA6954}">
      <dgm:prSet custT="1"/>
      <dgm:spPr>
        <a:solidFill>
          <a:schemeClr val="accent5">
            <a:lumMod val="75000"/>
          </a:schemeClr>
        </a:solidFill>
      </dgm:spPr>
      <dgm:t>
        <a:bodyPr/>
        <a:lstStyle/>
        <a:p>
          <a:r>
            <a:rPr lang="en-US" sz="2800">
              <a:latin typeface="Segoe UI Semilight" panose="020B0402040204020203" pitchFamily="34" charset="0"/>
              <a:cs typeface="Segoe UI Semilight" panose="020B0402040204020203" pitchFamily="34" charset="0"/>
            </a:rPr>
            <a:t>4</a:t>
          </a:r>
        </a:p>
        <a:p>
          <a:r>
            <a:rPr lang="en-US" sz="2000">
              <a:latin typeface="Segoe UI Semilight" panose="020B0402040204020203" pitchFamily="34" charset="0"/>
              <a:cs typeface="Segoe UI Semilight" panose="020B0402040204020203" pitchFamily="34" charset="0"/>
            </a:rPr>
            <a:t>ADJUST FOREX GAIN/LOSS </a:t>
          </a:r>
          <a:br>
            <a:rPr lang="en-US" sz="2000">
              <a:latin typeface="Segoe UI Semilight" panose="020B0402040204020203" pitchFamily="34" charset="0"/>
              <a:cs typeface="Segoe UI Semilight" panose="020B0402040204020203" pitchFamily="34" charset="0"/>
            </a:rPr>
          </a:br>
          <a:r>
            <a:rPr lang="en-US" sz="2000">
              <a:latin typeface="Segoe UI Semilight" panose="020B0402040204020203" pitchFamily="34" charset="0"/>
              <a:cs typeface="Segoe UI Semilight" panose="020B0402040204020203" pitchFamily="34" charset="0"/>
            </a:rPr>
            <a:t>Unadjusted forex gain/loss adjustment </a:t>
          </a:r>
        </a:p>
      </dgm:t>
    </dgm:pt>
    <dgm:pt modelId="{5E59D996-C9B6-4A52-9C38-941677CA2F24}" type="parTrans" cxnId="{569851B1-9E1E-4F2F-B2F4-DAE79A485404}">
      <dgm:prSet/>
      <dgm:spPr/>
      <dgm:t>
        <a:bodyPr/>
        <a:lstStyle/>
        <a:p>
          <a:endParaRPr lang="en-US"/>
        </a:p>
      </dgm:t>
    </dgm:pt>
    <dgm:pt modelId="{4EDE30EE-7A9A-4AE8-8610-AE0E5958D2A7}" type="sibTrans" cxnId="{569851B1-9E1E-4F2F-B2F4-DAE79A485404}">
      <dgm:prSet/>
      <dgm:spPr/>
      <dgm:t>
        <a:bodyPr/>
        <a:lstStyle/>
        <a:p>
          <a:endParaRPr lang="en-US"/>
        </a:p>
      </dgm:t>
    </dgm:pt>
    <dgm:pt modelId="{273C81DE-039F-4D87-A8AB-F0EB38645E78}" type="pres">
      <dgm:prSet presAssocID="{42621BBA-BF97-447A-B42F-6156661EE6B5}" presName="diagram" presStyleCnt="0">
        <dgm:presLayoutVars>
          <dgm:dir/>
          <dgm:resizeHandles val="exact"/>
        </dgm:presLayoutVars>
      </dgm:prSet>
      <dgm:spPr/>
      <dgm:t>
        <a:bodyPr/>
        <a:lstStyle/>
        <a:p>
          <a:endParaRPr lang="en-US"/>
        </a:p>
      </dgm:t>
    </dgm:pt>
    <dgm:pt modelId="{BE191EC1-63B4-40C6-B3CD-1525CDCDBEF6}" type="pres">
      <dgm:prSet presAssocID="{D3C10E55-E649-48DC-A82C-02ABD5E64D15}" presName="node" presStyleLbl="node1" presStyleIdx="0" presStyleCnt="4" custScaleY="154504">
        <dgm:presLayoutVars>
          <dgm:bulletEnabled val="1"/>
        </dgm:presLayoutVars>
      </dgm:prSet>
      <dgm:spPr/>
      <dgm:t>
        <a:bodyPr/>
        <a:lstStyle/>
        <a:p>
          <a:endParaRPr lang="en-US"/>
        </a:p>
      </dgm:t>
    </dgm:pt>
    <dgm:pt modelId="{11400E22-D893-4719-8ABF-2461F0698B0E}" type="pres">
      <dgm:prSet presAssocID="{F3DB2F88-7919-4A1D-9739-06C2D40739D1}" presName="sibTrans" presStyleCnt="0"/>
      <dgm:spPr/>
    </dgm:pt>
    <dgm:pt modelId="{42DD43DC-F905-4C13-B905-E870E33AD95D}" type="pres">
      <dgm:prSet presAssocID="{E4FE67B0-2FFB-496B-AEC9-01DF76562D54}" presName="node" presStyleLbl="node1" presStyleIdx="1" presStyleCnt="4" custScaleY="154504">
        <dgm:presLayoutVars>
          <dgm:bulletEnabled val="1"/>
        </dgm:presLayoutVars>
      </dgm:prSet>
      <dgm:spPr/>
      <dgm:t>
        <a:bodyPr/>
        <a:lstStyle/>
        <a:p>
          <a:endParaRPr lang="en-US"/>
        </a:p>
      </dgm:t>
    </dgm:pt>
    <dgm:pt modelId="{29821FCF-6CFB-448F-87B4-D8B5E8C309E5}" type="pres">
      <dgm:prSet presAssocID="{FB2AB021-EC78-47C0-8540-13E101933C88}" presName="sibTrans" presStyleCnt="0"/>
      <dgm:spPr/>
    </dgm:pt>
    <dgm:pt modelId="{3B8C7D43-EA30-4680-B5E7-A4D2FA22739B}" type="pres">
      <dgm:prSet presAssocID="{D32A7CFD-F08B-41B2-BE37-0E1C03E7BA4B}" presName="node" presStyleLbl="node1" presStyleIdx="2" presStyleCnt="4" custScaleY="154504">
        <dgm:presLayoutVars>
          <dgm:bulletEnabled val="1"/>
        </dgm:presLayoutVars>
      </dgm:prSet>
      <dgm:spPr/>
      <dgm:t>
        <a:bodyPr/>
        <a:lstStyle/>
        <a:p>
          <a:endParaRPr lang="en-US"/>
        </a:p>
      </dgm:t>
    </dgm:pt>
    <dgm:pt modelId="{F7C6FB1A-39AD-4140-87AB-DCBE9236D502}" type="pres">
      <dgm:prSet presAssocID="{8E94D573-0C53-439B-ABEE-85887E7A98BA}" presName="sibTrans" presStyleCnt="0"/>
      <dgm:spPr/>
    </dgm:pt>
    <dgm:pt modelId="{FB90FADF-ACF1-4271-8892-899C4642084E}" type="pres">
      <dgm:prSet presAssocID="{6D9B5192-1662-48E9-B225-756510BA6954}" presName="node" presStyleLbl="node1" presStyleIdx="3" presStyleCnt="4" custScaleY="150461">
        <dgm:presLayoutVars>
          <dgm:bulletEnabled val="1"/>
        </dgm:presLayoutVars>
      </dgm:prSet>
      <dgm:spPr/>
      <dgm:t>
        <a:bodyPr/>
        <a:lstStyle/>
        <a:p>
          <a:endParaRPr lang="en-US"/>
        </a:p>
      </dgm:t>
    </dgm:pt>
  </dgm:ptLst>
  <dgm:cxnLst>
    <dgm:cxn modelId="{2CD91442-C7F6-457C-80DA-A58CC132CB81}" type="presOf" srcId="{D32A7CFD-F08B-41B2-BE37-0E1C03E7BA4B}" destId="{3B8C7D43-EA30-4680-B5E7-A4D2FA22739B}" srcOrd="0" destOrd="0" presId="urn:microsoft.com/office/officeart/2005/8/layout/default"/>
    <dgm:cxn modelId="{9C24792C-4976-45E7-8579-64B3417520E9}" type="presOf" srcId="{42621BBA-BF97-447A-B42F-6156661EE6B5}" destId="{273C81DE-039F-4D87-A8AB-F0EB38645E78}" srcOrd="0" destOrd="0" presId="urn:microsoft.com/office/officeart/2005/8/layout/default"/>
    <dgm:cxn modelId="{E679407F-92DF-4C77-B001-2E3E1BD679F2}" type="presOf" srcId="{6D9B5192-1662-48E9-B225-756510BA6954}" destId="{FB90FADF-ACF1-4271-8892-899C4642084E}" srcOrd="0" destOrd="0" presId="urn:microsoft.com/office/officeart/2005/8/layout/default"/>
    <dgm:cxn modelId="{A5E405E3-7832-48D2-A42B-DEB3A25AD6A6}" type="presOf" srcId="{E4FE67B0-2FFB-496B-AEC9-01DF76562D54}" destId="{42DD43DC-F905-4C13-B905-E870E33AD95D}" srcOrd="0" destOrd="0" presId="urn:microsoft.com/office/officeart/2005/8/layout/default"/>
    <dgm:cxn modelId="{B7A147A5-5E42-4E07-84EF-B634079D170A}" type="presOf" srcId="{D3C10E55-E649-48DC-A82C-02ABD5E64D15}" destId="{BE191EC1-63B4-40C6-B3CD-1525CDCDBEF6}" srcOrd="0" destOrd="0" presId="urn:microsoft.com/office/officeart/2005/8/layout/default"/>
    <dgm:cxn modelId="{569851B1-9E1E-4F2F-B2F4-DAE79A485404}" srcId="{42621BBA-BF97-447A-B42F-6156661EE6B5}" destId="{6D9B5192-1662-48E9-B225-756510BA6954}" srcOrd="3" destOrd="0" parTransId="{5E59D996-C9B6-4A52-9C38-941677CA2F24}" sibTransId="{4EDE30EE-7A9A-4AE8-8610-AE0E5958D2A7}"/>
    <dgm:cxn modelId="{1FDB8D6E-D85D-4E09-8EAD-1329066BFE85}" srcId="{42621BBA-BF97-447A-B42F-6156661EE6B5}" destId="{D32A7CFD-F08B-41B2-BE37-0E1C03E7BA4B}" srcOrd="2" destOrd="0" parTransId="{F03F9DDC-7D01-4AFE-AA52-F1FEB83A5F73}" sibTransId="{8E94D573-0C53-439B-ABEE-85887E7A98BA}"/>
    <dgm:cxn modelId="{8E0A8A39-7E15-41A1-B878-F1616CF38A5D}" srcId="{42621BBA-BF97-447A-B42F-6156661EE6B5}" destId="{D3C10E55-E649-48DC-A82C-02ABD5E64D15}" srcOrd="0" destOrd="0" parTransId="{3C68AF2C-D2F0-4CF1-96D6-1DF0B39EBD4F}" sibTransId="{F3DB2F88-7919-4A1D-9739-06C2D40739D1}"/>
    <dgm:cxn modelId="{D3767E2A-AAD1-4B56-8B18-173D216C5E31}" srcId="{42621BBA-BF97-447A-B42F-6156661EE6B5}" destId="{E4FE67B0-2FFB-496B-AEC9-01DF76562D54}" srcOrd="1" destOrd="0" parTransId="{674FA2B5-4F20-4CA8-8332-93DBA430C401}" sibTransId="{FB2AB021-EC78-47C0-8540-13E101933C88}"/>
    <dgm:cxn modelId="{ECE8465E-1806-4F8F-9D93-1413C34490DC}" type="presParOf" srcId="{273C81DE-039F-4D87-A8AB-F0EB38645E78}" destId="{BE191EC1-63B4-40C6-B3CD-1525CDCDBEF6}" srcOrd="0" destOrd="0" presId="urn:microsoft.com/office/officeart/2005/8/layout/default"/>
    <dgm:cxn modelId="{DFCA9E28-B935-4EC0-933E-31281B120479}" type="presParOf" srcId="{273C81DE-039F-4D87-A8AB-F0EB38645E78}" destId="{11400E22-D893-4719-8ABF-2461F0698B0E}" srcOrd="1" destOrd="0" presId="urn:microsoft.com/office/officeart/2005/8/layout/default"/>
    <dgm:cxn modelId="{548E3687-C3D9-4AC6-AE5C-3E44FB8F6830}" type="presParOf" srcId="{273C81DE-039F-4D87-A8AB-F0EB38645E78}" destId="{42DD43DC-F905-4C13-B905-E870E33AD95D}" srcOrd="2" destOrd="0" presId="urn:microsoft.com/office/officeart/2005/8/layout/default"/>
    <dgm:cxn modelId="{507B4EBB-35EF-4C44-9575-61AE12080550}" type="presParOf" srcId="{273C81DE-039F-4D87-A8AB-F0EB38645E78}" destId="{29821FCF-6CFB-448F-87B4-D8B5E8C309E5}" srcOrd="3" destOrd="0" presId="urn:microsoft.com/office/officeart/2005/8/layout/default"/>
    <dgm:cxn modelId="{DB1371FA-E073-496D-ADDC-0F749554C6A0}" type="presParOf" srcId="{273C81DE-039F-4D87-A8AB-F0EB38645E78}" destId="{3B8C7D43-EA30-4680-B5E7-A4D2FA22739B}" srcOrd="4" destOrd="0" presId="urn:microsoft.com/office/officeart/2005/8/layout/default"/>
    <dgm:cxn modelId="{0116A3C2-A196-4A50-B9E5-4F073FABC492}" type="presParOf" srcId="{273C81DE-039F-4D87-A8AB-F0EB38645E78}" destId="{F7C6FB1A-39AD-4140-87AB-DCBE9236D502}" srcOrd="5" destOrd="0" presId="urn:microsoft.com/office/officeart/2005/8/layout/default"/>
    <dgm:cxn modelId="{1A7D40CE-515C-4FC1-A34A-D69E3739146A}" type="presParOf" srcId="{273C81DE-039F-4D87-A8AB-F0EB38645E78}" destId="{FB90FADF-ACF1-4271-8892-899C4642084E}"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621BBA-BF97-447A-B42F-6156661EE6B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3C10E55-E649-48DC-A82C-02ABD5E64D15}">
      <dgm:prSet custT="1"/>
      <dgm:spPr/>
      <dgm:t>
        <a:bodyPr/>
        <a:lstStyle/>
        <a:p>
          <a:r>
            <a:rPr lang="en-US" sz="2800">
              <a:latin typeface="Segoe UI Semilight" panose="020B0402040204020203" pitchFamily="34" charset="0"/>
              <a:cs typeface="Segoe UI Semilight" panose="020B0402040204020203" pitchFamily="34" charset="0"/>
            </a:rPr>
            <a:t>1</a:t>
          </a:r>
        </a:p>
        <a:p>
          <a:r>
            <a:rPr lang="en-US" sz="2000">
              <a:latin typeface="Segoe UI Semilight" panose="020B0402040204020203" pitchFamily="34" charset="0"/>
              <a:cs typeface="Segoe UI Semilight" panose="020B0402040204020203" pitchFamily="34" charset="0"/>
            </a:rPr>
            <a:t>ENABLE &amp; CREATE</a:t>
          </a:r>
        </a:p>
        <a:p>
          <a:r>
            <a:rPr lang="en-US" sz="2000">
              <a:latin typeface="Segoe UI Semilight" panose="020B0402040204020203" pitchFamily="34" charset="0"/>
              <a:cs typeface="Segoe UI Semilight" panose="020B0402040204020203" pitchFamily="34" charset="0"/>
            </a:rPr>
            <a:t>(Enable multi-currency in F11 and create $ Currency)</a:t>
          </a:r>
        </a:p>
      </dgm:t>
    </dgm:pt>
    <dgm:pt modelId="{3C68AF2C-D2F0-4CF1-96D6-1DF0B39EBD4F}" type="parTrans" cxnId="{8E0A8A39-7E15-41A1-B878-F1616CF38A5D}">
      <dgm:prSet/>
      <dgm:spPr/>
      <dgm:t>
        <a:bodyPr/>
        <a:lstStyle/>
        <a:p>
          <a:endParaRPr lang="en-US" sz="2000">
            <a:latin typeface="Segoe UI Semilight" panose="020B0402040204020203" pitchFamily="34" charset="0"/>
            <a:cs typeface="Segoe UI Semilight" panose="020B0402040204020203" pitchFamily="34" charset="0"/>
          </a:endParaRPr>
        </a:p>
      </dgm:t>
    </dgm:pt>
    <dgm:pt modelId="{F3DB2F88-7919-4A1D-9739-06C2D40739D1}" type="sibTrans" cxnId="{8E0A8A39-7E15-41A1-B878-F1616CF38A5D}">
      <dgm:prSet/>
      <dgm:spPr/>
      <dgm:t>
        <a:bodyPr/>
        <a:lstStyle/>
        <a:p>
          <a:endParaRPr lang="en-US" sz="2000">
            <a:latin typeface="Segoe UI Semilight" panose="020B0402040204020203" pitchFamily="34" charset="0"/>
            <a:cs typeface="Segoe UI Semilight" panose="020B0402040204020203" pitchFamily="34" charset="0"/>
          </a:endParaRPr>
        </a:p>
      </dgm:t>
    </dgm:pt>
    <dgm:pt modelId="{D32A7CFD-F08B-41B2-BE37-0E1C03E7BA4B}">
      <dgm:prSet custT="1"/>
      <dgm:spPr>
        <a:solidFill>
          <a:schemeClr val="accent5">
            <a:lumMod val="75000"/>
          </a:schemeClr>
        </a:solidFill>
      </dgm:spPr>
      <dgm:t>
        <a:bodyPr/>
        <a:lstStyle/>
        <a:p>
          <a:r>
            <a:rPr lang="en-US" sz="2800">
              <a:latin typeface="Segoe UI Semilight" panose="020B0402040204020203" pitchFamily="34" charset="0"/>
              <a:cs typeface="Segoe UI Semilight" panose="020B0402040204020203" pitchFamily="34" charset="0"/>
            </a:rPr>
            <a:t>3</a:t>
          </a:r>
        </a:p>
        <a:p>
          <a:r>
            <a:rPr lang="en-US" sz="2000">
              <a:latin typeface="Segoe UI Semilight" panose="020B0402040204020203" pitchFamily="34" charset="0"/>
              <a:cs typeface="Segoe UI Semilight" panose="020B0402040204020203" pitchFamily="34" charset="0"/>
            </a:rPr>
            <a:t>VIEW UNADJUSTED FOREX GAIN/LOSS</a:t>
          </a:r>
        </a:p>
        <a:p>
          <a:r>
            <a:rPr lang="en-US" sz="2000">
              <a:latin typeface="Segoe UI Semilight" panose="020B0402040204020203" pitchFamily="34" charset="0"/>
              <a:cs typeface="Segoe UI Semilight" panose="020B0402040204020203" pitchFamily="34" charset="0"/>
            </a:rPr>
            <a:t>View the Balance Sheet for this </a:t>
          </a:r>
        </a:p>
      </dgm:t>
    </dgm:pt>
    <dgm:pt modelId="{F03F9DDC-7D01-4AFE-AA52-F1FEB83A5F73}" type="parTrans" cxnId="{1FDB8D6E-D85D-4E09-8EAD-1329066BFE85}">
      <dgm:prSet/>
      <dgm:spPr/>
      <dgm:t>
        <a:bodyPr/>
        <a:lstStyle/>
        <a:p>
          <a:endParaRPr lang="en-US" sz="2000">
            <a:latin typeface="Segoe UI Semilight" panose="020B0402040204020203" pitchFamily="34" charset="0"/>
            <a:cs typeface="Segoe UI Semilight" panose="020B0402040204020203" pitchFamily="34" charset="0"/>
          </a:endParaRPr>
        </a:p>
      </dgm:t>
    </dgm:pt>
    <dgm:pt modelId="{8E94D573-0C53-439B-ABEE-85887E7A98BA}" type="sibTrans" cxnId="{1FDB8D6E-D85D-4E09-8EAD-1329066BFE85}">
      <dgm:prSet/>
      <dgm:spPr/>
      <dgm:t>
        <a:bodyPr/>
        <a:lstStyle/>
        <a:p>
          <a:endParaRPr lang="en-US" sz="2000">
            <a:latin typeface="Segoe UI Semilight" panose="020B0402040204020203" pitchFamily="34" charset="0"/>
            <a:cs typeface="Segoe UI Semilight" panose="020B0402040204020203" pitchFamily="34" charset="0"/>
          </a:endParaRPr>
        </a:p>
      </dgm:t>
    </dgm:pt>
    <dgm:pt modelId="{E4FE67B0-2FFB-496B-AEC9-01DF76562D54}">
      <dgm:prSet custT="1"/>
      <dgm:spPr>
        <a:solidFill>
          <a:schemeClr val="accent6"/>
        </a:solidFill>
      </dgm:spPr>
      <dgm:t>
        <a:bodyPr/>
        <a:lstStyle/>
        <a:p>
          <a:r>
            <a:rPr lang="en-US" sz="2800">
              <a:latin typeface="Segoe UI Semilight" panose="020B0402040204020203" pitchFamily="34" charset="0"/>
              <a:cs typeface="Segoe UI Semilight" panose="020B0402040204020203" pitchFamily="34" charset="0"/>
            </a:rPr>
            <a:t>2</a:t>
          </a:r>
        </a:p>
        <a:p>
          <a:r>
            <a:rPr lang="en-US" sz="2000">
              <a:latin typeface="Segoe UI Semilight" panose="020B0402040204020203" pitchFamily="34" charset="0"/>
              <a:cs typeface="Segoe UI Semilight" panose="020B0402040204020203" pitchFamily="34" charset="0"/>
            </a:rPr>
            <a:t>TRANSACT</a:t>
          </a:r>
        </a:p>
        <a:p>
          <a:r>
            <a:rPr lang="en-US" sz="2000">
              <a:latin typeface="Segoe UI Semilight" panose="020B0402040204020203" pitchFamily="34" charset="0"/>
              <a:cs typeface="Segoe UI Semilight" panose="020B0402040204020203" pitchFamily="34" charset="0"/>
            </a:rPr>
            <a:t>(Record transactions and specify the exchange rates)</a:t>
          </a:r>
        </a:p>
      </dgm:t>
    </dgm:pt>
    <dgm:pt modelId="{674FA2B5-4F20-4CA8-8332-93DBA430C401}" type="parTrans" cxnId="{D3767E2A-AAD1-4B56-8B18-173D216C5E31}">
      <dgm:prSet/>
      <dgm:spPr/>
      <dgm:t>
        <a:bodyPr/>
        <a:lstStyle/>
        <a:p>
          <a:endParaRPr lang="en-US"/>
        </a:p>
      </dgm:t>
    </dgm:pt>
    <dgm:pt modelId="{FB2AB021-EC78-47C0-8540-13E101933C88}" type="sibTrans" cxnId="{D3767E2A-AAD1-4B56-8B18-173D216C5E31}">
      <dgm:prSet/>
      <dgm:spPr/>
      <dgm:t>
        <a:bodyPr/>
        <a:lstStyle/>
        <a:p>
          <a:endParaRPr lang="en-US"/>
        </a:p>
      </dgm:t>
    </dgm:pt>
    <dgm:pt modelId="{6D9B5192-1662-48E9-B225-756510BA6954}">
      <dgm:prSet custT="1"/>
      <dgm:spPr>
        <a:solidFill>
          <a:schemeClr val="accent5">
            <a:lumMod val="75000"/>
          </a:schemeClr>
        </a:solidFill>
      </dgm:spPr>
      <dgm:t>
        <a:bodyPr/>
        <a:lstStyle/>
        <a:p>
          <a:r>
            <a:rPr lang="en-US" sz="2000">
              <a:latin typeface="Segoe UI Semilight" panose="020B0402040204020203" pitchFamily="34" charset="0"/>
              <a:cs typeface="Segoe UI Semilight" panose="020B0402040204020203" pitchFamily="34" charset="0"/>
            </a:rPr>
            <a:t>4</a:t>
          </a:r>
        </a:p>
        <a:p>
          <a:r>
            <a:rPr lang="en-US" sz="2000">
              <a:latin typeface="Segoe UI Semilight" panose="020B0402040204020203" pitchFamily="34" charset="0"/>
              <a:cs typeface="Segoe UI Semilight" panose="020B0402040204020203" pitchFamily="34" charset="0"/>
            </a:rPr>
            <a:t>ADJUST</a:t>
          </a:r>
        </a:p>
        <a:p>
          <a:r>
            <a:rPr lang="en-US" sz="2000">
              <a:latin typeface="Segoe UI Semilight" panose="020B0402040204020203" pitchFamily="34" charset="0"/>
              <a:cs typeface="Segoe UI Semilight" panose="020B0402040204020203" pitchFamily="34" charset="0"/>
            </a:rPr>
            <a:t>Record the adjustment entry using journal class</a:t>
          </a:r>
        </a:p>
      </dgm:t>
    </dgm:pt>
    <dgm:pt modelId="{5E59D996-C9B6-4A52-9C38-941677CA2F24}" type="parTrans" cxnId="{569851B1-9E1E-4F2F-B2F4-DAE79A485404}">
      <dgm:prSet/>
      <dgm:spPr/>
      <dgm:t>
        <a:bodyPr/>
        <a:lstStyle/>
        <a:p>
          <a:endParaRPr lang="en-US"/>
        </a:p>
      </dgm:t>
    </dgm:pt>
    <dgm:pt modelId="{4EDE30EE-7A9A-4AE8-8610-AE0E5958D2A7}" type="sibTrans" cxnId="{569851B1-9E1E-4F2F-B2F4-DAE79A485404}">
      <dgm:prSet/>
      <dgm:spPr/>
      <dgm:t>
        <a:bodyPr/>
        <a:lstStyle/>
        <a:p>
          <a:endParaRPr lang="en-US"/>
        </a:p>
      </dgm:t>
    </dgm:pt>
    <dgm:pt modelId="{273C81DE-039F-4D87-A8AB-F0EB38645E78}" type="pres">
      <dgm:prSet presAssocID="{42621BBA-BF97-447A-B42F-6156661EE6B5}" presName="diagram" presStyleCnt="0">
        <dgm:presLayoutVars>
          <dgm:dir/>
          <dgm:resizeHandles val="exact"/>
        </dgm:presLayoutVars>
      </dgm:prSet>
      <dgm:spPr/>
      <dgm:t>
        <a:bodyPr/>
        <a:lstStyle/>
        <a:p>
          <a:endParaRPr lang="en-US"/>
        </a:p>
      </dgm:t>
    </dgm:pt>
    <dgm:pt modelId="{BE191EC1-63B4-40C6-B3CD-1525CDCDBEF6}" type="pres">
      <dgm:prSet presAssocID="{D3C10E55-E649-48DC-A82C-02ABD5E64D15}" presName="node" presStyleLbl="node1" presStyleIdx="0" presStyleCnt="4" custScaleY="154504">
        <dgm:presLayoutVars>
          <dgm:bulletEnabled val="1"/>
        </dgm:presLayoutVars>
      </dgm:prSet>
      <dgm:spPr/>
      <dgm:t>
        <a:bodyPr/>
        <a:lstStyle/>
        <a:p>
          <a:endParaRPr lang="en-US"/>
        </a:p>
      </dgm:t>
    </dgm:pt>
    <dgm:pt modelId="{11400E22-D893-4719-8ABF-2461F0698B0E}" type="pres">
      <dgm:prSet presAssocID="{F3DB2F88-7919-4A1D-9739-06C2D40739D1}" presName="sibTrans" presStyleCnt="0"/>
      <dgm:spPr/>
    </dgm:pt>
    <dgm:pt modelId="{42DD43DC-F905-4C13-B905-E870E33AD95D}" type="pres">
      <dgm:prSet presAssocID="{E4FE67B0-2FFB-496B-AEC9-01DF76562D54}" presName="node" presStyleLbl="node1" presStyleIdx="1" presStyleCnt="4" custScaleY="154504">
        <dgm:presLayoutVars>
          <dgm:bulletEnabled val="1"/>
        </dgm:presLayoutVars>
      </dgm:prSet>
      <dgm:spPr/>
      <dgm:t>
        <a:bodyPr/>
        <a:lstStyle/>
        <a:p>
          <a:endParaRPr lang="en-US"/>
        </a:p>
      </dgm:t>
    </dgm:pt>
    <dgm:pt modelId="{29821FCF-6CFB-448F-87B4-D8B5E8C309E5}" type="pres">
      <dgm:prSet presAssocID="{FB2AB021-EC78-47C0-8540-13E101933C88}" presName="sibTrans" presStyleCnt="0"/>
      <dgm:spPr/>
    </dgm:pt>
    <dgm:pt modelId="{3B8C7D43-EA30-4680-B5E7-A4D2FA22739B}" type="pres">
      <dgm:prSet presAssocID="{D32A7CFD-F08B-41B2-BE37-0E1C03E7BA4B}" presName="node" presStyleLbl="node1" presStyleIdx="2" presStyleCnt="4" custScaleY="154504">
        <dgm:presLayoutVars>
          <dgm:bulletEnabled val="1"/>
        </dgm:presLayoutVars>
      </dgm:prSet>
      <dgm:spPr/>
      <dgm:t>
        <a:bodyPr/>
        <a:lstStyle/>
        <a:p>
          <a:endParaRPr lang="en-US"/>
        </a:p>
      </dgm:t>
    </dgm:pt>
    <dgm:pt modelId="{F7C6FB1A-39AD-4140-87AB-DCBE9236D502}" type="pres">
      <dgm:prSet presAssocID="{8E94D573-0C53-439B-ABEE-85887E7A98BA}" presName="sibTrans" presStyleCnt="0"/>
      <dgm:spPr/>
    </dgm:pt>
    <dgm:pt modelId="{FB90FADF-ACF1-4271-8892-899C4642084E}" type="pres">
      <dgm:prSet presAssocID="{6D9B5192-1662-48E9-B225-756510BA6954}" presName="node" presStyleLbl="node1" presStyleIdx="3" presStyleCnt="4" custScaleY="150461">
        <dgm:presLayoutVars>
          <dgm:bulletEnabled val="1"/>
        </dgm:presLayoutVars>
      </dgm:prSet>
      <dgm:spPr/>
      <dgm:t>
        <a:bodyPr/>
        <a:lstStyle/>
        <a:p>
          <a:endParaRPr lang="en-US"/>
        </a:p>
      </dgm:t>
    </dgm:pt>
  </dgm:ptLst>
  <dgm:cxnLst>
    <dgm:cxn modelId="{2CD91442-C7F6-457C-80DA-A58CC132CB81}" type="presOf" srcId="{D32A7CFD-F08B-41B2-BE37-0E1C03E7BA4B}" destId="{3B8C7D43-EA30-4680-B5E7-A4D2FA22739B}" srcOrd="0" destOrd="0" presId="urn:microsoft.com/office/officeart/2005/8/layout/default"/>
    <dgm:cxn modelId="{9C24792C-4976-45E7-8579-64B3417520E9}" type="presOf" srcId="{42621BBA-BF97-447A-B42F-6156661EE6B5}" destId="{273C81DE-039F-4D87-A8AB-F0EB38645E78}" srcOrd="0" destOrd="0" presId="urn:microsoft.com/office/officeart/2005/8/layout/default"/>
    <dgm:cxn modelId="{E679407F-92DF-4C77-B001-2E3E1BD679F2}" type="presOf" srcId="{6D9B5192-1662-48E9-B225-756510BA6954}" destId="{FB90FADF-ACF1-4271-8892-899C4642084E}" srcOrd="0" destOrd="0" presId="urn:microsoft.com/office/officeart/2005/8/layout/default"/>
    <dgm:cxn modelId="{A5E405E3-7832-48D2-A42B-DEB3A25AD6A6}" type="presOf" srcId="{E4FE67B0-2FFB-496B-AEC9-01DF76562D54}" destId="{42DD43DC-F905-4C13-B905-E870E33AD95D}" srcOrd="0" destOrd="0" presId="urn:microsoft.com/office/officeart/2005/8/layout/default"/>
    <dgm:cxn modelId="{B7A147A5-5E42-4E07-84EF-B634079D170A}" type="presOf" srcId="{D3C10E55-E649-48DC-A82C-02ABD5E64D15}" destId="{BE191EC1-63B4-40C6-B3CD-1525CDCDBEF6}" srcOrd="0" destOrd="0" presId="urn:microsoft.com/office/officeart/2005/8/layout/default"/>
    <dgm:cxn modelId="{569851B1-9E1E-4F2F-B2F4-DAE79A485404}" srcId="{42621BBA-BF97-447A-B42F-6156661EE6B5}" destId="{6D9B5192-1662-48E9-B225-756510BA6954}" srcOrd="3" destOrd="0" parTransId="{5E59D996-C9B6-4A52-9C38-941677CA2F24}" sibTransId="{4EDE30EE-7A9A-4AE8-8610-AE0E5958D2A7}"/>
    <dgm:cxn modelId="{1FDB8D6E-D85D-4E09-8EAD-1329066BFE85}" srcId="{42621BBA-BF97-447A-B42F-6156661EE6B5}" destId="{D32A7CFD-F08B-41B2-BE37-0E1C03E7BA4B}" srcOrd="2" destOrd="0" parTransId="{F03F9DDC-7D01-4AFE-AA52-F1FEB83A5F73}" sibTransId="{8E94D573-0C53-439B-ABEE-85887E7A98BA}"/>
    <dgm:cxn modelId="{8E0A8A39-7E15-41A1-B878-F1616CF38A5D}" srcId="{42621BBA-BF97-447A-B42F-6156661EE6B5}" destId="{D3C10E55-E649-48DC-A82C-02ABD5E64D15}" srcOrd="0" destOrd="0" parTransId="{3C68AF2C-D2F0-4CF1-96D6-1DF0B39EBD4F}" sibTransId="{F3DB2F88-7919-4A1D-9739-06C2D40739D1}"/>
    <dgm:cxn modelId="{D3767E2A-AAD1-4B56-8B18-173D216C5E31}" srcId="{42621BBA-BF97-447A-B42F-6156661EE6B5}" destId="{E4FE67B0-2FFB-496B-AEC9-01DF76562D54}" srcOrd="1" destOrd="0" parTransId="{674FA2B5-4F20-4CA8-8332-93DBA430C401}" sibTransId="{FB2AB021-EC78-47C0-8540-13E101933C88}"/>
    <dgm:cxn modelId="{ECE8465E-1806-4F8F-9D93-1413C34490DC}" type="presParOf" srcId="{273C81DE-039F-4D87-A8AB-F0EB38645E78}" destId="{BE191EC1-63B4-40C6-B3CD-1525CDCDBEF6}" srcOrd="0" destOrd="0" presId="urn:microsoft.com/office/officeart/2005/8/layout/default"/>
    <dgm:cxn modelId="{DFCA9E28-B935-4EC0-933E-31281B120479}" type="presParOf" srcId="{273C81DE-039F-4D87-A8AB-F0EB38645E78}" destId="{11400E22-D893-4719-8ABF-2461F0698B0E}" srcOrd="1" destOrd="0" presId="urn:microsoft.com/office/officeart/2005/8/layout/default"/>
    <dgm:cxn modelId="{548E3687-C3D9-4AC6-AE5C-3E44FB8F6830}" type="presParOf" srcId="{273C81DE-039F-4D87-A8AB-F0EB38645E78}" destId="{42DD43DC-F905-4C13-B905-E870E33AD95D}" srcOrd="2" destOrd="0" presId="urn:microsoft.com/office/officeart/2005/8/layout/default"/>
    <dgm:cxn modelId="{507B4EBB-35EF-4C44-9575-61AE12080550}" type="presParOf" srcId="{273C81DE-039F-4D87-A8AB-F0EB38645E78}" destId="{29821FCF-6CFB-448F-87B4-D8B5E8C309E5}" srcOrd="3" destOrd="0" presId="urn:microsoft.com/office/officeart/2005/8/layout/default"/>
    <dgm:cxn modelId="{DB1371FA-E073-496D-ADDC-0F749554C6A0}" type="presParOf" srcId="{273C81DE-039F-4D87-A8AB-F0EB38645E78}" destId="{3B8C7D43-EA30-4680-B5E7-A4D2FA22739B}" srcOrd="4" destOrd="0" presId="urn:microsoft.com/office/officeart/2005/8/layout/default"/>
    <dgm:cxn modelId="{0116A3C2-A196-4A50-B9E5-4F073FABC492}" type="presParOf" srcId="{273C81DE-039F-4D87-A8AB-F0EB38645E78}" destId="{F7C6FB1A-39AD-4140-87AB-DCBE9236D502}" srcOrd="5" destOrd="0" presId="urn:microsoft.com/office/officeart/2005/8/layout/default"/>
    <dgm:cxn modelId="{1A7D40CE-515C-4FC1-A34A-D69E3739146A}" type="presParOf" srcId="{273C81DE-039F-4D87-A8AB-F0EB38645E78}" destId="{FB90FADF-ACF1-4271-8892-899C4642084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168F2-94C1-45A5-B73C-5B2EC5EDAF40}">
      <dsp:nvSpPr>
        <dsp:cNvPr id="0" name=""/>
        <dsp:cNvSpPr/>
      </dsp:nvSpPr>
      <dsp:spPr>
        <a:xfrm>
          <a:off x="0" y="0"/>
          <a:ext cx="83293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9C7A45-8E4D-4389-93D6-4DAEE32CBFA8}">
      <dsp:nvSpPr>
        <dsp:cNvPr id="0" name=""/>
        <dsp:cNvSpPr/>
      </dsp:nvSpPr>
      <dsp:spPr>
        <a:xfrm>
          <a:off x="0" y="0"/>
          <a:ext cx="8329346" cy="1161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solidFill>
                <a:schemeClr val="tx1">
                  <a:lumMod val="75000"/>
                  <a:lumOff val="25000"/>
                </a:schemeClr>
              </a:solidFill>
              <a:latin typeface="Segoe UI Semilight" panose="020B0402040204020203" pitchFamily="34" charset="0"/>
              <a:cs typeface="Segoe UI Semilight" panose="020B0402040204020203" pitchFamily="34" charset="0"/>
            </a:rPr>
            <a:t>1. Understand the meaning for multi-currency </a:t>
          </a:r>
        </a:p>
      </dsp:txBody>
      <dsp:txXfrm>
        <a:off x="0" y="0"/>
        <a:ext cx="8329346" cy="1161405"/>
      </dsp:txXfrm>
    </dsp:sp>
    <dsp:sp modelId="{93B794CE-E130-42D3-AEBF-0C0B54A75F7D}">
      <dsp:nvSpPr>
        <dsp:cNvPr id="0" name=""/>
        <dsp:cNvSpPr/>
      </dsp:nvSpPr>
      <dsp:spPr>
        <a:xfrm>
          <a:off x="0" y="1161405"/>
          <a:ext cx="832934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3C4815-0741-4D04-A362-7771557EAA8C}">
      <dsp:nvSpPr>
        <dsp:cNvPr id="0" name=""/>
        <dsp:cNvSpPr/>
      </dsp:nvSpPr>
      <dsp:spPr>
        <a:xfrm>
          <a:off x="0" y="1161405"/>
          <a:ext cx="8329346" cy="1161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solidFill>
                <a:schemeClr val="tx1">
                  <a:lumMod val="75000"/>
                  <a:lumOff val="25000"/>
                </a:schemeClr>
              </a:solidFill>
              <a:latin typeface="Segoe UI Semilight" panose="020B0402040204020203" pitchFamily="34" charset="0"/>
              <a:cs typeface="Segoe UI Semilight" panose="020B0402040204020203" pitchFamily="34" charset="0"/>
            </a:rPr>
            <a:t>2. Understand the meaning of realized and unrealized forex gain or loss </a:t>
          </a:r>
        </a:p>
      </dsp:txBody>
      <dsp:txXfrm>
        <a:off x="0" y="1161405"/>
        <a:ext cx="8329346" cy="1161405"/>
      </dsp:txXfrm>
    </dsp:sp>
    <dsp:sp modelId="{60243784-EB11-43B3-8C29-AE34848BA29F}">
      <dsp:nvSpPr>
        <dsp:cNvPr id="0" name=""/>
        <dsp:cNvSpPr/>
      </dsp:nvSpPr>
      <dsp:spPr>
        <a:xfrm>
          <a:off x="0" y="2322810"/>
          <a:ext cx="8329346"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4D4574-9E3D-4BA9-8406-3A2AC19846C2}">
      <dsp:nvSpPr>
        <dsp:cNvPr id="0" name=""/>
        <dsp:cNvSpPr/>
      </dsp:nvSpPr>
      <dsp:spPr>
        <a:xfrm>
          <a:off x="0" y="2322810"/>
          <a:ext cx="8329346" cy="1161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solidFill>
                <a:schemeClr val="tx1">
                  <a:lumMod val="75000"/>
                  <a:lumOff val="25000"/>
                </a:schemeClr>
              </a:solidFill>
              <a:latin typeface="Segoe UI Semilight" panose="020B0402040204020203" pitchFamily="34" charset="0"/>
              <a:cs typeface="Segoe UI Semilight" panose="020B0402040204020203" pitchFamily="34" charset="0"/>
            </a:rPr>
            <a:t>3. Implement multi-currency in Tally for Bright Enterprises</a:t>
          </a:r>
        </a:p>
      </dsp:txBody>
      <dsp:txXfrm>
        <a:off x="0" y="2322810"/>
        <a:ext cx="8329346" cy="1161405"/>
      </dsp:txXfrm>
    </dsp:sp>
    <dsp:sp modelId="{7CB9F7A9-0919-4C4E-A973-AC77C8555331}">
      <dsp:nvSpPr>
        <dsp:cNvPr id="0" name=""/>
        <dsp:cNvSpPr/>
      </dsp:nvSpPr>
      <dsp:spPr>
        <a:xfrm>
          <a:off x="0" y="3484215"/>
          <a:ext cx="832934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56135F-65F4-486A-86C9-59EC9BFCEF3D}">
      <dsp:nvSpPr>
        <dsp:cNvPr id="0" name=""/>
        <dsp:cNvSpPr/>
      </dsp:nvSpPr>
      <dsp:spPr>
        <a:xfrm>
          <a:off x="0" y="3484215"/>
          <a:ext cx="8329346" cy="1161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solidFill>
                <a:schemeClr val="tx1">
                  <a:lumMod val="75000"/>
                  <a:lumOff val="25000"/>
                </a:schemeClr>
              </a:solidFill>
              <a:latin typeface="Segoe UI Semilight" panose="020B0402040204020203" pitchFamily="34" charset="0"/>
              <a:cs typeface="Segoe UI Semilight" panose="020B0402040204020203" pitchFamily="34" charset="0"/>
            </a:rPr>
            <a:t>4. Find out and adjust the forex gain or loss using journal adjustment entry</a:t>
          </a:r>
        </a:p>
      </dsp:txBody>
      <dsp:txXfrm>
        <a:off x="0" y="3484215"/>
        <a:ext cx="8329346" cy="11614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91EC1-63B4-40C6-B3CD-1525CDCDBEF6}">
      <dsp:nvSpPr>
        <dsp:cNvPr id="0" name=""/>
        <dsp:cNvSpPr/>
      </dsp:nvSpPr>
      <dsp:spPr>
        <a:xfrm>
          <a:off x="28722" y="112150"/>
          <a:ext cx="2639849" cy="32316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latin typeface="Segoe UI Semilight" panose="020B0402040204020203" pitchFamily="34" charset="0"/>
              <a:cs typeface="Segoe UI Semilight" panose="020B0402040204020203" pitchFamily="34" charset="0"/>
            </a:rPr>
            <a:t>1</a:t>
          </a:r>
        </a:p>
        <a:p>
          <a:pPr lvl="0" algn="ctr" defTabSz="1244600">
            <a:lnSpc>
              <a:spcPct val="90000"/>
            </a:lnSpc>
            <a:spcBef>
              <a:spcPct val="0"/>
            </a:spcBef>
            <a:spcAft>
              <a:spcPct val="35000"/>
            </a:spcAft>
          </a:pPr>
          <a:endParaRPr lang="en-US" sz="2000" kern="1200" dirty="0">
            <a:latin typeface="Segoe UI Semilight" panose="020B0402040204020203" pitchFamily="34" charset="0"/>
            <a:cs typeface="Segoe UI Semilight" panose="020B0402040204020203" pitchFamily="34" charset="0"/>
          </a:endParaRPr>
        </a:p>
        <a:p>
          <a:pPr lvl="0" algn="ctr" defTabSz="1244600">
            <a:lnSpc>
              <a:spcPct val="90000"/>
            </a:lnSpc>
            <a:spcBef>
              <a:spcPct val="0"/>
            </a:spcBef>
            <a:spcAft>
              <a:spcPct val="35000"/>
            </a:spcAft>
          </a:pPr>
          <a:r>
            <a:rPr lang="en-US" sz="2000" kern="1200" dirty="0">
              <a:latin typeface="Segoe UI Semilight" panose="020B0402040204020203" pitchFamily="34" charset="0"/>
              <a:cs typeface="Segoe UI Semilight" panose="020B0402040204020203" pitchFamily="34" charset="0"/>
            </a:rPr>
            <a:t>Enable Multi-currency and </a:t>
          </a:r>
          <a:r>
            <a:rPr lang="en-US" sz="2000" b="0" kern="1200" dirty="0">
              <a:solidFill>
                <a:schemeClr val="bg1"/>
              </a:solidFill>
              <a:latin typeface="Segoe UI Semilight" panose="020B0402040204020203" pitchFamily="34" charset="0"/>
              <a:cs typeface="Segoe UI Semilight" panose="020B0402040204020203" pitchFamily="34" charset="0"/>
            </a:rPr>
            <a:t>Create foreign currencies required for the business i.e., </a:t>
          </a:r>
          <a:r>
            <a:rPr lang="en-IN" sz="2000" b="0" kern="1200" dirty="0">
              <a:solidFill>
                <a:schemeClr val="bg1"/>
              </a:solidFill>
              <a:latin typeface="Segoe UI Semilight" panose="020B0402040204020203" pitchFamily="34" charset="0"/>
              <a:ea typeface="+mn-ea"/>
              <a:cs typeface="Segoe UI Semilight" panose="020B0402040204020203" pitchFamily="34" charset="0"/>
            </a:rPr>
            <a:t>$, ₤, ¥</a:t>
          </a:r>
          <a:endParaRPr lang="en-US" sz="2000" kern="1200" dirty="0">
            <a:solidFill>
              <a:schemeClr val="bg1"/>
            </a:solidFill>
            <a:latin typeface="Segoe UI Semilight" panose="020B0402040204020203" pitchFamily="34" charset="0"/>
            <a:cs typeface="Segoe UI Semilight" panose="020B0402040204020203" pitchFamily="34" charset="0"/>
          </a:endParaRPr>
        </a:p>
      </dsp:txBody>
      <dsp:txXfrm>
        <a:off x="28722" y="112150"/>
        <a:ext cx="2639849" cy="3231604"/>
      </dsp:txXfrm>
    </dsp:sp>
    <dsp:sp modelId="{054CF67D-24F8-455C-8CC7-419C6D15DEB8}">
      <dsp:nvSpPr>
        <dsp:cNvPr id="0" name=""/>
        <dsp:cNvSpPr/>
      </dsp:nvSpPr>
      <dsp:spPr>
        <a:xfrm>
          <a:off x="2919860" y="81914"/>
          <a:ext cx="2639849" cy="3292077"/>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latin typeface="Segoe UI Semilight" panose="020B0402040204020203" pitchFamily="34" charset="0"/>
              <a:cs typeface="Segoe UI Semilight" panose="020B0402040204020203" pitchFamily="34" charset="0"/>
            </a:rPr>
            <a:t>2</a:t>
          </a:r>
        </a:p>
        <a:p>
          <a:pPr lvl="0" algn="ctr" defTabSz="1244600">
            <a:lnSpc>
              <a:spcPct val="90000"/>
            </a:lnSpc>
            <a:spcBef>
              <a:spcPct val="0"/>
            </a:spcBef>
            <a:spcAft>
              <a:spcPct val="35000"/>
            </a:spcAft>
          </a:pPr>
          <a:r>
            <a:rPr lang="en-US" sz="2000" kern="1200">
              <a:latin typeface="Segoe UI Semilight" panose="020B0402040204020203" pitchFamily="34" charset="0"/>
              <a:cs typeface="Segoe UI Semilight" panose="020B0402040204020203" pitchFamily="34" charset="0"/>
            </a:rPr>
            <a:t>Record</a:t>
          </a:r>
          <a:r>
            <a:rPr lang="en-US" sz="2000" b="0" kern="1200">
              <a:solidFill>
                <a:srgbClr val="4472C4">
                  <a:lumMod val="50000"/>
                </a:srgbClr>
              </a:solidFill>
              <a:latin typeface="Segoe UI Semilight" panose="020B0402040204020203" pitchFamily="34" charset="0"/>
              <a:ea typeface="+mn-ea"/>
              <a:cs typeface="Segoe UI Semilight" panose="020B0402040204020203" pitchFamily="34" charset="0"/>
            </a:rPr>
            <a:t> </a:t>
          </a:r>
          <a:r>
            <a:rPr lang="en-US" sz="2000" kern="1200">
              <a:solidFill>
                <a:prstClr val="white"/>
              </a:solidFill>
              <a:latin typeface="Segoe UI Semilight" panose="020B0402040204020203" pitchFamily="34" charset="0"/>
              <a:ea typeface="+mn-ea"/>
              <a:cs typeface="Segoe UI Semilight" panose="020B0402040204020203" pitchFamily="34" charset="0"/>
            </a:rPr>
            <a:t>multi-currency transactions using currency exchange rates as per prevailing rates – Purchase and Payment, Sales and Receipt… </a:t>
          </a:r>
        </a:p>
      </dsp:txBody>
      <dsp:txXfrm>
        <a:off x="2919860" y="81914"/>
        <a:ext cx="2639849" cy="3292077"/>
      </dsp:txXfrm>
    </dsp:sp>
    <dsp:sp modelId="{ADB9BE8F-1035-4F8E-9EAC-7C4948692B01}">
      <dsp:nvSpPr>
        <dsp:cNvPr id="0" name=""/>
        <dsp:cNvSpPr/>
      </dsp:nvSpPr>
      <dsp:spPr>
        <a:xfrm>
          <a:off x="5808753" y="66795"/>
          <a:ext cx="2639849" cy="3322314"/>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latin typeface="Segoe UI Semilight" panose="020B0402040204020203" pitchFamily="34" charset="0"/>
              <a:cs typeface="Segoe UI Semilight" panose="020B0402040204020203" pitchFamily="34" charset="0"/>
            </a:rPr>
            <a:t>3</a:t>
          </a:r>
        </a:p>
        <a:p>
          <a:pPr lvl="0" algn="ctr" defTabSz="1244600">
            <a:lnSpc>
              <a:spcPct val="90000"/>
            </a:lnSpc>
            <a:spcBef>
              <a:spcPct val="0"/>
            </a:spcBef>
            <a:spcAft>
              <a:spcPct val="35000"/>
            </a:spcAft>
          </a:pPr>
          <a:r>
            <a:rPr lang="en-US" sz="2000" b="0" kern="1200">
              <a:solidFill>
                <a:schemeClr val="bg1"/>
              </a:solidFill>
              <a:latin typeface="Segoe UI Semilight" panose="020B0402040204020203" pitchFamily="34" charset="0"/>
              <a:ea typeface="+mn-ea"/>
              <a:cs typeface="Segoe UI Semilight" panose="020B0402040204020203" pitchFamily="34" charset="0"/>
            </a:rPr>
            <a:t>Check reports for Unadjusted Gain or Loss reported in Balance Sheet</a:t>
          </a:r>
          <a:endParaRPr lang="en-US" sz="2800" kern="1200">
            <a:solidFill>
              <a:schemeClr val="bg1"/>
            </a:solidFill>
            <a:latin typeface="Segoe UI Semilight" panose="020B0402040204020203" pitchFamily="34" charset="0"/>
            <a:cs typeface="Segoe UI Semilight" panose="020B0402040204020203" pitchFamily="34" charset="0"/>
          </a:endParaRPr>
        </a:p>
      </dsp:txBody>
      <dsp:txXfrm>
        <a:off x="5808753" y="66795"/>
        <a:ext cx="2639849" cy="3322314"/>
      </dsp:txXfrm>
    </dsp:sp>
    <dsp:sp modelId="{15AACBEA-D4C1-4E4B-AC5C-9ED321BC76AF}">
      <dsp:nvSpPr>
        <dsp:cNvPr id="0" name=""/>
        <dsp:cNvSpPr/>
      </dsp:nvSpPr>
      <dsp:spPr>
        <a:xfrm>
          <a:off x="8673571" y="43448"/>
          <a:ext cx="2639849" cy="3369008"/>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latin typeface="Segoe UI Semilight" panose="020B0402040204020203" pitchFamily="34" charset="0"/>
              <a:cs typeface="Segoe UI Semilight" panose="020B0402040204020203" pitchFamily="34" charset="0"/>
            </a:rPr>
            <a:t>4</a:t>
          </a:r>
        </a:p>
        <a:p>
          <a:pPr lvl="0" algn="ctr" defTabSz="1244600">
            <a:lnSpc>
              <a:spcPct val="90000"/>
            </a:lnSpc>
            <a:spcBef>
              <a:spcPct val="0"/>
            </a:spcBef>
            <a:spcAft>
              <a:spcPct val="35000"/>
            </a:spcAft>
          </a:pPr>
          <a:r>
            <a:rPr lang="en-US" sz="2000" b="0" kern="1200">
              <a:solidFill>
                <a:prstClr val="white"/>
              </a:solidFill>
              <a:latin typeface="Segoe UI Semilight" panose="020B0402040204020203" pitchFamily="34" charset="0"/>
              <a:ea typeface="+mn-ea"/>
              <a:cs typeface="Segoe UI Semilight" panose="020B0402040204020203" pitchFamily="34" charset="0"/>
            </a:rPr>
            <a:t>Adjust the forex gain/loss using the journal adjustment class</a:t>
          </a:r>
        </a:p>
        <a:p>
          <a:pPr lvl="0" algn="ctr" defTabSz="1244600">
            <a:lnSpc>
              <a:spcPct val="90000"/>
            </a:lnSpc>
            <a:spcBef>
              <a:spcPct val="0"/>
            </a:spcBef>
            <a:spcAft>
              <a:spcPct val="35000"/>
            </a:spcAft>
          </a:pPr>
          <a:endParaRPr lang="en-US" sz="2800" kern="1200">
            <a:latin typeface="Segoe UI Semilight" panose="020B0402040204020203" pitchFamily="34" charset="0"/>
            <a:cs typeface="Segoe UI Semilight" panose="020B0402040204020203" pitchFamily="34" charset="0"/>
          </a:endParaRPr>
        </a:p>
      </dsp:txBody>
      <dsp:txXfrm>
        <a:off x="8673571" y="43448"/>
        <a:ext cx="2639849" cy="33690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91EC1-63B4-40C6-B3CD-1525CDCDBEF6}">
      <dsp:nvSpPr>
        <dsp:cNvPr id="0" name=""/>
        <dsp:cNvSpPr/>
      </dsp:nvSpPr>
      <dsp:spPr>
        <a:xfrm>
          <a:off x="3299" y="64167"/>
          <a:ext cx="2617432" cy="24264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latin typeface="Segoe UI Semilight" panose="020B0402040204020203" pitchFamily="34" charset="0"/>
              <a:cs typeface="Segoe UI Semilight" panose="020B0402040204020203" pitchFamily="34" charset="0"/>
            </a:rPr>
            <a:t>1</a:t>
          </a:r>
        </a:p>
        <a:p>
          <a:pPr lvl="0" algn="ctr" defTabSz="1244600">
            <a:lnSpc>
              <a:spcPct val="90000"/>
            </a:lnSpc>
            <a:spcBef>
              <a:spcPct val="0"/>
            </a:spcBef>
            <a:spcAft>
              <a:spcPct val="35000"/>
            </a:spcAft>
          </a:pPr>
          <a:r>
            <a:rPr lang="en-US" sz="2000" kern="1200" dirty="0">
              <a:latin typeface="Segoe UI Semilight" panose="020B0402040204020203" pitchFamily="34" charset="0"/>
              <a:cs typeface="Segoe UI Semilight" panose="020B0402040204020203" pitchFamily="34" charset="0"/>
            </a:rPr>
            <a:t>MAINTAIN</a:t>
          </a:r>
          <a:br>
            <a:rPr lang="en-US" sz="2000" kern="1200" dirty="0">
              <a:latin typeface="Segoe UI Semilight" panose="020B0402040204020203" pitchFamily="34" charset="0"/>
              <a:cs typeface="Segoe UI Semilight" panose="020B0402040204020203" pitchFamily="34" charset="0"/>
            </a:rPr>
          </a:br>
          <a:r>
            <a:rPr lang="en-US" sz="2000" kern="1200" dirty="0">
              <a:latin typeface="Segoe UI Semilight" panose="020B0402040204020203" pitchFamily="34" charset="0"/>
              <a:cs typeface="Segoe UI Semilight" panose="020B0402040204020203" pitchFamily="34" charset="0"/>
            </a:rPr>
            <a:t>Enable foreign currencies and maintain their Exchange Rates </a:t>
          </a:r>
        </a:p>
      </dsp:txBody>
      <dsp:txXfrm>
        <a:off x="3299" y="64167"/>
        <a:ext cx="2617432" cy="2426422"/>
      </dsp:txXfrm>
    </dsp:sp>
    <dsp:sp modelId="{42DD43DC-F905-4C13-B905-E870E33AD95D}">
      <dsp:nvSpPr>
        <dsp:cNvPr id="0" name=""/>
        <dsp:cNvSpPr/>
      </dsp:nvSpPr>
      <dsp:spPr>
        <a:xfrm>
          <a:off x="2882474" y="64167"/>
          <a:ext cx="2617432" cy="242642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latin typeface="Segoe UI Semilight" panose="020B0402040204020203" pitchFamily="34" charset="0"/>
              <a:cs typeface="Segoe UI Semilight" panose="020B0402040204020203" pitchFamily="34" charset="0"/>
            </a:rPr>
            <a:t>2</a:t>
          </a:r>
        </a:p>
        <a:p>
          <a:pPr lvl="0" algn="ctr" defTabSz="1244600">
            <a:lnSpc>
              <a:spcPct val="90000"/>
            </a:lnSpc>
            <a:spcBef>
              <a:spcPct val="0"/>
            </a:spcBef>
            <a:spcAft>
              <a:spcPct val="35000"/>
            </a:spcAft>
          </a:pPr>
          <a:r>
            <a:rPr lang="en-US" sz="2000" kern="1200">
              <a:latin typeface="Segoe UI Semilight" panose="020B0402040204020203" pitchFamily="34" charset="0"/>
              <a:cs typeface="Segoe UI Semilight" panose="020B0402040204020203" pitchFamily="34" charset="0"/>
            </a:rPr>
            <a:t>TRANSACT </a:t>
          </a:r>
          <a:br>
            <a:rPr lang="en-US" sz="2000" kern="1200">
              <a:latin typeface="Segoe UI Semilight" panose="020B0402040204020203" pitchFamily="34" charset="0"/>
              <a:cs typeface="Segoe UI Semilight" panose="020B0402040204020203" pitchFamily="34" charset="0"/>
            </a:rPr>
          </a:br>
          <a:r>
            <a:rPr lang="en-US" sz="2000" kern="1200">
              <a:latin typeface="Segoe UI Semilight" panose="020B0402040204020203" pitchFamily="34" charset="0"/>
              <a:cs typeface="Segoe UI Semilight" panose="020B0402040204020203" pitchFamily="34" charset="0"/>
            </a:rPr>
            <a:t>with different currencies</a:t>
          </a:r>
        </a:p>
      </dsp:txBody>
      <dsp:txXfrm>
        <a:off x="2882474" y="64167"/>
        <a:ext cx="2617432" cy="2426422"/>
      </dsp:txXfrm>
    </dsp:sp>
    <dsp:sp modelId="{3B8C7D43-EA30-4680-B5E7-A4D2FA22739B}">
      <dsp:nvSpPr>
        <dsp:cNvPr id="0" name=""/>
        <dsp:cNvSpPr/>
      </dsp:nvSpPr>
      <dsp:spPr>
        <a:xfrm>
          <a:off x="5761650" y="64167"/>
          <a:ext cx="2617432" cy="2426422"/>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latin typeface="Segoe UI Semilight" panose="020B0402040204020203" pitchFamily="34" charset="0"/>
              <a:cs typeface="Segoe UI Semilight" panose="020B0402040204020203" pitchFamily="34" charset="0"/>
            </a:rPr>
            <a:t>3</a:t>
          </a:r>
        </a:p>
        <a:p>
          <a:pPr lvl="0" algn="ctr" defTabSz="1244600">
            <a:lnSpc>
              <a:spcPct val="90000"/>
            </a:lnSpc>
            <a:spcBef>
              <a:spcPct val="0"/>
            </a:spcBef>
            <a:spcAft>
              <a:spcPct val="35000"/>
            </a:spcAft>
          </a:pPr>
          <a:r>
            <a:rPr lang="en-US" sz="2000" kern="1200">
              <a:latin typeface="Segoe UI Semilight" panose="020B0402040204020203" pitchFamily="34" charset="0"/>
              <a:cs typeface="Segoe UI Semilight" panose="020B0402040204020203" pitchFamily="34" charset="0"/>
            </a:rPr>
            <a:t>FOREX GAIN/LOSS</a:t>
          </a:r>
          <a:br>
            <a:rPr lang="en-US" sz="2000" kern="1200">
              <a:latin typeface="Segoe UI Semilight" panose="020B0402040204020203" pitchFamily="34" charset="0"/>
              <a:cs typeface="Segoe UI Semilight" panose="020B0402040204020203" pitchFamily="34" charset="0"/>
            </a:rPr>
          </a:br>
          <a:r>
            <a:rPr lang="en-US" sz="2000" kern="1200">
              <a:latin typeface="Segoe UI Semilight" panose="020B0402040204020203" pitchFamily="34" charset="0"/>
              <a:cs typeface="Segoe UI Semilight" panose="020B0402040204020203" pitchFamily="34" charset="0"/>
            </a:rPr>
            <a:t>Identify the gain/loss from forex transactions</a:t>
          </a:r>
        </a:p>
      </dsp:txBody>
      <dsp:txXfrm>
        <a:off x="5761650" y="64167"/>
        <a:ext cx="2617432" cy="2426422"/>
      </dsp:txXfrm>
    </dsp:sp>
    <dsp:sp modelId="{FB90FADF-ACF1-4271-8892-899C4642084E}">
      <dsp:nvSpPr>
        <dsp:cNvPr id="0" name=""/>
        <dsp:cNvSpPr/>
      </dsp:nvSpPr>
      <dsp:spPr>
        <a:xfrm>
          <a:off x="8640826" y="95913"/>
          <a:ext cx="2617432" cy="2362929"/>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latin typeface="Segoe UI Semilight" panose="020B0402040204020203" pitchFamily="34" charset="0"/>
              <a:cs typeface="Segoe UI Semilight" panose="020B0402040204020203" pitchFamily="34" charset="0"/>
            </a:rPr>
            <a:t>4</a:t>
          </a:r>
        </a:p>
        <a:p>
          <a:pPr lvl="0" algn="ctr" defTabSz="1244600">
            <a:lnSpc>
              <a:spcPct val="90000"/>
            </a:lnSpc>
            <a:spcBef>
              <a:spcPct val="0"/>
            </a:spcBef>
            <a:spcAft>
              <a:spcPct val="35000"/>
            </a:spcAft>
          </a:pPr>
          <a:r>
            <a:rPr lang="en-US" sz="2000" kern="1200">
              <a:latin typeface="Segoe UI Semilight" panose="020B0402040204020203" pitchFamily="34" charset="0"/>
              <a:cs typeface="Segoe UI Semilight" panose="020B0402040204020203" pitchFamily="34" charset="0"/>
            </a:rPr>
            <a:t>ADJUST FOREX GAIN/LOSS </a:t>
          </a:r>
          <a:br>
            <a:rPr lang="en-US" sz="2000" kern="1200">
              <a:latin typeface="Segoe UI Semilight" panose="020B0402040204020203" pitchFamily="34" charset="0"/>
              <a:cs typeface="Segoe UI Semilight" panose="020B0402040204020203" pitchFamily="34" charset="0"/>
            </a:rPr>
          </a:br>
          <a:r>
            <a:rPr lang="en-US" sz="2000" kern="1200">
              <a:latin typeface="Segoe UI Semilight" panose="020B0402040204020203" pitchFamily="34" charset="0"/>
              <a:cs typeface="Segoe UI Semilight" panose="020B0402040204020203" pitchFamily="34" charset="0"/>
            </a:rPr>
            <a:t>Unadjusted forex gain/loss adjustment </a:t>
          </a:r>
        </a:p>
      </dsp:txBody>
      <dsp:txXfrm>
        <a:off x="8640826" y="95913"/>
        <a:ext cx="2617432" cy="23629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91EC1-63B4-40C6-B3CD-1525CDCDBEF6}">
      <dsp:nvSpPr>
        <dsp:cNvPr id="0" name=""/>
        <dsp:cNvSpPr/>
      </dsp:nvSpPr>
      <dsp:spPr>
        <a:xfrm>
          <a:off x="3299" y="64167"/>
          <a:ext cx="2617432" cy="24264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latin typeface="Segoe UI Semilight" panose="020B0402040204020203" pitchFamily="34" charset="0"/>
              <a:cs typeface="Segoe UI Semilight" panose="020B0402040204020203" pitchFamily="34" charset="0"/>
            </a:rPr>
            <a:t>1</a:t>
          </a:r>
        </a:p>
        <a:p>
          <a:pPr lvl="0" algn="ctr" defTabSz="1244600">
            <a:lnSpc>
              <a:spcPct val="90000"/>
            </a:lnSpc>
            <a:spcBef>
              <a:spcPct val="0"/>
            </a:spcBef>
            <a:spcAft>
              <a:spcPct val="35000"/>
            </a:spcAft>
          </a:pPr>
          <a:r>
            <a:rPr lang="en-US" sz="2000" kern="1200">
              <a:latin typeface="Segoe UI Semilight" panose="020B0402040204020203" pitchFamily="34" charset="0"/>
              <a:cs typeface="Segoe UI Semilight" panose="020B0402040204020203" pitchFamily="34" charset="0"/>
            </a:rPr>
            <a:t>ENABLE &amp; CREATE</a:t>
          </a:r>
        </a:p>
        <a:p>
          <a:pPr lvl="0" algn="ctr" defTabSz="1244600">
            <a:lnSpc>
              <a:spcPct val="90000"/>
            </a:lnSpc>
            <a:spcBef>
              <a:spcPct val="0"/>
            </a:spcBef>
            <a:spcAft>
              <a:spcPct val="35000"/>
            </a:spcAft>
          </a:pPr>
          <a:r>
            <a:rPr lang="en-US" sz="2000" kern="1200">
              <a:latin typeface="Segoe UI Semilight" panose="020B0402040204020203" pitchFamily="34" charset="0"/>
              <a:cs typeface="Segoe UI Semilight" panose="020B0402040204020203" pitchFamily="34" charset="0"/>
            </a:rPr>
            <a:t>(Enable multi-currency in F11 and create $ Currency)</a:t>
          </a:r>
        </a:p>
      </dsp:txBody>
      <dsp:txXfrm>
        <a:off x="3299" y="64167"/>
        <a:ext cx="2617432" cy="2426422"/>
      </dsp:txXfrm>
    </dsp:sp>
    <dsp:sp modelId="{42DD43DC-F905-4C13-B905-E870E33AD95D}">
      <dsp:nvSpPr>
        <dsp:cNvPr id="0" name=""/>
        <dsp:cNvSpPr/>
      </dsp:nvSpPr>
      <dsp:spPr>
        <a:xfrm>
          <a:off x="2882474" y="64167"/>
          <a:ext cx="2617432" cy="242642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latin typeface="Segoe UI Semilight" panose="020B0402040204020203" pitchFamily="34" charset="0"/>
              <a:cs typeface="Segoe UI Semilight" panose="020B0402040204020203" pitchFamily="34" charset="0"/>
            </a:rPr>
            <a:t>2</a:t>
          </a:r>
        </a:p>
        <a:p>
          <a:pPr lvl="0" algn="ctr" defTabSz="1244600">
            <a:lnSpc>
              <a:spcPct val="90000"/>
            </a:lnSpc>
            <a:spcBef>
              <a:spcPct val="0"/>
            </a:spcBef>
            <a:spcAft>
              <a:spcPct val="35000"/>
            </a:spcAft>
          </a:pPr>
          <a:r>
            <a:rPr lang="en-US" sz="2000" kern="1200">
              <a:latin typeface="Segoe UI Semilight" panose="020B0402040204020203" pitchFamily="34" charset="0"/>
              <a:cs typeface="Segoe UI Semilight" panose="020B0402040204020203" pitchFamily="34" charset="0"/>
            </a:rPr>
            <a:t>TRANSACT</a:t>
          </a:r>
        </a:p>
        <a:p>
          <a:pPr lvl="0" algn="ctr" defTabSz="1244600">
            <a:lnSpc>
              <a:spcPct val="90000"/>
            </a:lnSpc>
            <a:spcBef>
              <a:spcPct val="0"/>
            </a:spcBef>
            <a:spcAft>
              <a:spcPct val="35000"/>
            </a:spcAft>
          </a:pPr>
          <a:r>
            <a:rPr lang="en-US" sz="2000" kern="1200">
              <a:latin typeface="Segoe UI Semilight" panose="020B0402040204020203" pitchFamily="34" charset="0"/>
              <a:cs typeface="Segoe UI Semilight" panose="020B0402040204020203" pitchFamily="34" charset="0"/>
            </a:rPr>
            <a:t>(Record transactions and specify the exchange rates)</a:t>
          </a:r>
        </a:p>
      </dsp:txBody>
      <dsp:txXfrm>
        <a:off x="2882474" y="64167"/>
        <a:ext cx="2617432" cy="2426422"/>
      </dsp:txXfrm>
    </dsp:sp>
    <dsp:sp modelId="{3B8C7D43-EA30-4680-B5E7-A4D2FA22739B}">
      <dsp:nvSpPr>
        <dsp:cNvPr id="0" name=""/>
        <dsp:cNvSpPr/>
      </dsp:nvSpPr>
      <dsp:spPr>
        <a:xfrm>
          <a:off x="5761650" y="64167"/>
          <a:ext cx="2617432" cy="2426422"/>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latin typeface="Segoe UI Semilight" panose="020B0402040204020203" pitchFamily="34" charset="0"/>
              <a:cs typeface="Segoe UI Semilight" panose="020B0402040204020203" pitchFamily="34" charset="0"/>
            </a:rPr>
            <a:t>3</a:t>
          </a:r>
        </a:p>
        <a:p>
          <a:pPr lvl="0" algn="ctr" defTabSz="1244600">
            <a:lnSpc>
              <a:spcPct val="90000"/>
            </a:lnSpc>
            <a:spcBef>
              <a:spcPct val="0"/>
            </a:spcBef>
            <a:spcAft>
              <a:spcPct val="35000"/>
            </a:spcAft>
          </a:pPr>
          <a:r>
            <a:rPr lang="en-US" sz="2000" kern="1200">
              <a:latin typeface="Segoe UI Semilight" panose="020B0402040204020203" pitchFamily="34" charset="0"/>
              <a:cs typeface="Segoe UI Semilight" panose="020B0402040204020203" pitchFamily="34" charset="0"/>
            </a:rPr>
            <a:t>VIEW UNADJUSTED FOREX GAIN/LOSS</a:t>
          </a:r>
        </a:p>
        <a:p>
          <a:pPr lvl="0" algn="ctr" defTabSz="1244600">
            <a:lnSpc>
              <a:spcPct val="90000"/>
            </a:lnSpc>
            <a:spcBef>
              <a:spcPct val="0"/>
            </a:spcBef>
            <a:spcAft>
              <a:spcPct val="35000"/>
            </a:spcAft>
          </a:pPr>
          <a:r>
            <a:rPr lang="en-US" sz="2000" kern="1200">
              <a:latin typeface="Segoe UI Semilight" panose="020B0402040204020203" pitchFamily="34" charset="0"/>
              <a:cs typeface="Segoe UI Semilight" panose="020B0402040204020203" pitchFamily="34" charset="0"/>
            </a:rPr>
            <a:t>View the Balance Sheet for this </a:t>
          </a:r>
        </a:p>
      </dsp:txBody>
      <dsp:txXfrm>
        <a:off x="5761650" y="64167"/>
        <a:ext cx="2617432" cy="2426422"/>
      </dsp:txXfrm>
    </dsp:sp>
    <dsp:sp modelId="{FB90FADF-ACF1-4271-8892-899C4642084E}">
      <dsp:nvSpPr>
        <dsp:cNvPr id="0" name=""/>
        <dsp:cNvSpPr/>
      </dsp:nvSpPr>
      <dsp:spPr>
        <a:xfrm>
          <a:off x="8640826" y="95913"/>
          <a:ext cx="2617432" cy="2362929"/>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latin typeface="Segoe UI Semilight" panose="020B0402040204020203" pitchFamily="34" charset="0"/>
              <a:cs typeface="Segoe UI Semilight" panose="020B0402040204020203" pitchFamily="34" charset="0"/>
            </a:rPr>
            <a:t>4</a:t>
          </a:r>
        </a:p>
        <a:p>
          <a:pPr lvl="0" algn="ctr" defTabSz="889000">
            <a:lnSpc>
              <a:spcPct val="90000"/>
            </a:lnSpc>
            <a:spcBef>
              <a:spcPct val="0"/>
            </a:spcBef>
            <a:spcAft>
              <a:spcPct val="35000"/>
            </a:spcAft>
          </a:pPr>
          <a:r>
            <a:rPr lang="en-US" sz="2000" kern="1200">
              <a:latin typeface="Segoe UI Semilight" panose="020B0402040204020203" pitchFamily="34" charset="0"/>
              <a:cs typeface="Segoe UI Semilight" panose="020B0402040204020203" pitchFamily="34" charset="0"/>
            </a:rPr>
            <a:t>ADJUST</a:t>
          </a:r>
        </a:p>
        <a:p>
          <a:pPr lvl="0" algn="ctr" defTabSz="889000">
            <a:lnSpc>
              <a:spcPct val="90000"/>
            </a:lnSpc>
            <a:spcBef>
              <a:spcPct val="0"/>
            </a:spcBef>
            <a:spcAft>
              <a:spcPct val="35000"/>
            </a:spcAft>
          </a:pPr>
          <a:r>
            <a:rPr lang="en-US" sz="2000" kern="1200">
              <a:latin typeface="Segoe UI Semilight" panose="020B0402040204020203" pitchFamily="34" charset="0"/>
              <a:cs typeface="Segoe UI Semilight" panose="020B0402040204020203" pitchFamily="34" charset="0"/>
            </a:rPr>
            <a:t>Record the adjustment entry using journal class</a:t>
          </a:r>
        </a:p>
      </dsp:txBody>
      <dsp:txXfrm>
        <a:off x="8640826" y="95913"/>
        <a:ext cx="2617432" cy="23629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40E69A-6FA9-498F-939C-26EAED48EA59}" type="datetimeFigureOut">
              <a:rPr lang="en-US" smtClean="0"/>
              <a:t>1/30/2022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542C22-EB67-444C-9B34-3D794563391A}" type="slidenum">
              <a:rPr lang="en-US" smtClean="0"/>
              <a:t>‹#›</a:t>
            </a:fld>
            <a:endParaRPr lang="en-US"/>
          </a:p>
        </p:txBody>
      </p:sp>
    </p:spTree>
    <p:extLst>
      <p:ext uri="{BB962C8B-B14F-4D97-AF65-F5344CB8AC3E}">
        <p14:creationId xmlns:p14="http://schemas.microsoft.com/office/powerpoint/2010/main" val="3289780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Basically the company buys and sells in multiple currencies. </a:t>
            </a:r>
          </a:p>
        </p:txBody>
      </p:sp>
      <p:sp>
        <p:nvSpPr>
          <p:cNvPr id="4" name="Slide Number Placeholder 3"/>
          <p:cNvSpPr>
            <a:spLocks noGrp="1"/>
          </p:cNvSpPr>
          <p:nvPr>
            <p:ph type="sldNum" sz="quarter" idx="5"/>
          </p:nvPr>
        </p:nvSpPr>
        <p:spPr/>
        <p:txBody>
          <a:bodyPr/>
          <a:lstStyle/>
          <a:p>
            <a:fld id="{33542C22-EB67-444C-9B34-3D794563391A}" type="slidenum">
              <a:rPr lang="en-US" smtClean="0"/>
              <a:t>1</a:t>
            </a:fld>
            <a:endParaRPr lang="en-US"/>
          </a:p>
        </p:txBody>
      </p:sp>
    </p:spTree>
    <p:extLst>
      <p:ext uri="{BB962C8B-B14F-4D97-AF65-F5344CB8AC3E}">
        <p14:creationId xmlns:p14="http://schemas.microsoft.com/office/powerpoint/2010/main" val="249750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1"/>
              <a:t>Enable and Create </a:t>
            </a:r>
          </a:p>
          <a:p>
            <a:pPr marL="0" indent="0">
              <a:buNone/>
            </a:pPr>
            <a:r>
              <a:rPr lang="en-US" b="1"/>
              <a:t>GOT </a:t>
            </a:r>
            <a:r>
              <a:rPr lang="en-US" b="1">
                <a:sym typeface="Wingdings" panose="05000000000000000000" pitchFamily="2" charset="2"/>
              </a:rPr>
              <a:t> Create  Currency  Set ‘Enable multi-currency’ to ‘Yes’ </a:t>
            </a:r>
          </a:p>
          <a:p>
            <a:pPr marL="0" indent="0">
              <a:buNone/>
            </a:pPr>
            <a:endParaRPr lang="en-US" b="1"/>
          </a:p>
          <a:p>
            <a:pPr marL="0" indent="0">
              <a:buNone/>
            </a:pPr>
            <a:r>
              <a:rPr lang="en-US" b="1"/>
              <a:t>Ways to create currencies</a:t>
            </a:r>
          </a:p>
          <a:p>
            <a:endParaRPr lang="en-US"/>
          </a:p>
          <a:p>
            <a:pPr lvl="0"/>
            <a:r>
              <a:rPr lang="en-US" sz="2400" i="1"/>
              <a:t>1</a:t>
            </a:r>
            <a:r>
              <a:rPr lang="en-US" sz="2400" i="1" baseline="30000"/>
              <a:t>st</a:t>
            </a:r>
            <a:endParaRPr lang="en-IN" sz="3900" i="1"/>
          </a:p>
          <a:p>
            <a:pPr lvl="1"/>
            <a:r>
              <a:rPr lang="en-US" sz="1600"/>
              <a:t>Type from Keyboard like ‘$’, AED (Arab Emirates Dirhams), SAR (Saudi Arabian Riyal), </a:t>
            </a:r>
            <a:r>
              <a:rPr lang="en-US" sz="1600" err="1"/>
              <a:t>KSh</a:t>
            </a:r>
            <a:r>
              <a:rPr lang="en-US" sz="1600"/>
              <a:t> (Kenyan Shillings), etc.,</a:t>
            </a:r>
            <a:endParaRPr lang="en-IN" sz="1200"/>
          </a:p>
          <a:p>
            <a:pPr lvl="0"/>
            <a:r>
              <a:rPr lang="en-US" sz="2400" i="1"/>
              <a:t>2</a:t>
            </a:r>
            <a:r>
              <a:rPr lang="en-US" sz="2400" i="1" baseline="30000"/>
              <a:t>nd</a:t>
            </a:r>
            <a:r>
              <a:rPr lang="en-US" sz="2400" i="1"/>
              <a:t> </a:t>
            </a:r>
            <a:endParaRPr lang="en-IN" sz="2400" i="1"/>
          </a:p>
          <a:p>
            <a:pPr lvl="1">
              <a:buFont typeface="Arial" panose="020B0604020202020204" pitchFamily="34" charset="0"/>
              <a:buChar char="•"/>
            </a:pPr>
            <a:r>
              <a:rPr lang="en-US" sz="1600"/>
              <a:t>Type short cut keys in Key Board and Tally will pick symbols like -</a:t>
            </a:r>
            <a:endParaRPr lang="en-IN" sz="1600"/>
          </a:p>
          <a:p>
            <a:pPr lvl="2">
              <a:buNone/>
            </a:pPr>
            <a:r>
              <a:rPr lang="en-IN" sz="1600"/>
              <a:t>	(£ Pound Sterling - Alt + 156)</a:t>
            </a:r>
          </a:p>
          <a:p>
            <a:pPr lvl="3">
              <a:buNone/>
            </a:pPr>
            <a:r>
              <a:rPr lang="en-US" sz="1600"/>
              <a:t>(</a:t>
            </a:r>
            <a:r>
              <a:rPr lang="en-IN" sz="1600"/>
              <a:t>€ Euro - Alt + 0128)</a:t>
            </a:r>
          </a:p>
          <a:p>
            <a:pPr lvl="3">
              <a:buNone/>
            </a:pPr>
            <a:r>
              <a:rPr lang="en-IN" sz="1600"/>
              <a:t>(¥ Japanese Yen Alt + 0165</a:t>
            </a:r>
            <a:r>
              <a:rPr lang="en-IN" sz="1400"/>
              <a:t>)</a:t>
            </a:r>
            <a:endParaRPr lang="en-IN" sz="1100"/>
          </a:p>
          <a:p>
            <a:pPr lvl="0"/>
            <a:r>
              <a:rPr lang="en-US" sz="2400" i="1"/>
              <a:t>3</a:t>
            </a:r>
            <a:r>
              <a:rPr lang="en-US" sz="2400" i="1" baseline="30000"/>
              <a:t>rd</a:t>
            </a:r>
            <a:r>
              <a:rPr lang="en-US" sz="5000" i="1"/>
              <a:t> </a:t>
            </a:r>
            <a:endParaRPr lang="en-IN" sz="5000" i="1"/>
          </a:p>
          <a:p>
            <a:pPr lvl="1"/>
            <a:r>
              <a:rPr lang="en-US" sz="1600"/>
              <a:t>Copy from Character Map from System Tools and paste it in Tally</a:t>
            </a:r>
            <a:endParaRPr lang="en-US"/>
          </a:p>
          <a:p>
            <a:endParaRPr lang="en-US"/>
          </a:p>
          <a:p>
            <a:r>
              <a:rPr lang="en-US" b="1"/>
              <a:t>2. Specify exchange rates and transact</a:t>
            </a:r>
          </a:p>
          <a:p>
            <a:r>
              <a:rPr lang="en-US" b="0"/>
              <a:t>Pass the purchase and payment transaction by specifying the respective rates of exchange</a:t>
            </a:r>
          </a:p>
          <a:p>
            <a:endParaRPr lang="en-US" b="1"/>
          </a:p>
          <a:p>
            <a:r>
              <a:rPr lang="en-US" b="1"/>
              <a:t>3. View unadjusted forex gain/loss</a:t>
            </a:r>
          </a:p>
          <a:p>
            <a:r>
              <a:rPr lang="en-US" b="0"/>
              <a:t>View the Balance sheet and see the balance Rs. 2000 against ‘Unadjusted forex gain/loss’ . This is a system calculated field based on the transactions passed. </a:t>
            </a:r>
          </a:p>
          <a:p>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a:t>You can drill down on the Balance sheet line item ‘Unadjusted forex gain/loss’ to see the transaction wise forex gain/loss as well </a:t>
            </a:r>
          </a:p>
          <a:p>
            <a:endParaRPr lang="en-US" b="0"/>
          </a:p>
          <a:p>
            <a:r>
              <a:rPr lang="en-US" b="1"/>
              <a:t>4. Adjust</a:t>
            </a:r>
          </a:p>
          <a:p>
            <a:r>
              <a:rPr lang="en-US" b="0"/>
              <a:t>Record the adjustment entry for the forex gain/loss. Then again view the Balance Sheet to find that the line ‘Unadjusted forex gain/loss’ has disappeared. Also, check the profit and loss account to see that the gain/loss now impacts this account. </a:t>
            </a:r>
          </a:p>
        </p:txBody>
      </p:sp>
      <p:sp>
        <p:nvSpPr>
          <p:cNvPr id="4" name="Slide Number Placeholder 3"/>
          <p:cNvSpPr>
            <a:spLocks noGrp="1"/>
          </p:cNvSpPr>
          <p:nvPr>
            <p:ph type="sldNum" sz="quarter" idx="5"/>
          </p:nvPr>
        </p:nvSpPr>
        <p:spPr/>
        <p:txBody>
          <a:bodyPr/>
          <a:lstStyle/>
          <a:p>
            <a:fld id="{33542C22-EB67-444C-9B34-3D794563391A}" type="slidenum">
              <a:rPr lang="en-US" smtClean="0"/>
              <a:t>16</a:t>
            </a:fld>
            <a:endParaRPr lang="en-US"/>
          </a:p>
        </p:txBody>
      </p:sp>
    </p:spTree>
    <p:extLst>
      <p:ext uri="{BB962C8B-B14F-4D97-AF65-F5344CB8AC3E}">
        <p14:creationId xmlns:p14="http://schemas.microsoft.com/office/powerpoint/2010/main" val="3208390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adjustment for incomplete foreign currency transactions is usually recorded at the end of the financial period. </a:t>
            </a:r>
          </a:p>
          <a:p>
            <a:endParaRPr lang="en-US"/>
          </a:p>
          <a:p>
            <a:r>
              <a:rPr lang="en-US"/>
              <a:t>Incomplete just refers to the fact the payment towards the transaction has not been made/received. </a:t>
            </a:r>
          </a:p>
        </p:txBody>
      </p:sp>
      <p:sp>
        <p:nvSpPr>
          <p:cNvPr id="4" name="Slide Number Placeholder 3"/>
          <p:cNvSpPr>
            <a:spLocks noGrp="1"/>
          </p:cNvSpPr>
          <p:nvPr>
            <p:ph type="sldNum" sz="quarter" idx="5"/>
          </p:nvPr>
        </p:nvSpPr>
        <p:spPr/>
        <p:txBody>
          <a:bodyPr/>
          <a:lstStyle/>
          <a:p>
            <a:fld id="{33542C22-EB67-444C-9B34-3D794563391A}" type="slidenum">
              <a:rPr lang="en-US" smtClean="0"/>
              <a:t>19</a:t>
            </a:fld>
            <a:endParaRPr lang="en-US"/>
          </a:p>
        </p:txBody>
      </p:sp>
    </p:spTree>
    <p:extLst>
      <p:ext uri="{BB962C8B-B14F-4D97-AF65-F5344CB8AC3E}">
        <p14:creationId xmlns:p14="http://schemas.microsoft.com/office/powerpoint/2010/main" val="3011566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Using the Print F12 configuration –’Print base and foreign currency for total’, you will be able to see the second invoice. </a:t>
            </a:r>
          </a:p>
        </p:txBody>
      </p:sp>
      <p:sp>
        <p:nvSpPr>
          <p:cNvPr id="4" name="Slide Number Placeholder 3"/>
          <p:cNvSpPr>
            <a:spLocks noGrp="1"/>
          </p:cNvSpPr>
          <p:nvPr>
            <p:ph type="sldNum" sz="quarter" idx="5"/>
          </p:nvPr>
        </p:nvSpPr>
        <p:spPr/>
        <p:txBody>
          <a:bodyPr/>
          <a:lstStyle/>
          <a:p>
            <a:fld id="{33542C22-EB67-444C-9B34-3D794563391A}" type="slidenum">
              <a:rPr lang="en-US" smtClean="0"/>
              <a:t>20</a:t>
            </a:fld>
            <a:endParaRPr lang="en-US"/>
          </a:p>
        </p:txBody>
      </p:sp>
    </p:spTree>
    <p:extLst>
      <p:ext uri="{BB962C8B-B14F-4D97-AF65-F5344CB8AC3E}">
        <p14:creationId xmlns:p14="http://schemas.microsoft.com/office/powerpoint/2010/main" val="3656122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Allow the participants to write the answers in their workbook. This will be a silent quiz. Answers will be discussed only at the end of the quiz. </a:t>
            </a:r>
          </a:p>
        </p:txBody>
      </p:sp>
      <p:sp>
        <p:nvSpPr>
          <p:cNvPr id="4" name="Slide Number Placeholder 3"/>
          <p:cNvSpPr>
            <a:spLocks noGrp="1"/>
          </p:cNvSpPr>
          <p:nvPr>
            <p:ph type="sldNum" sz="quarter" idx="5"/>
          </p:nvPr>
        </p:nvSpPr>
        <p:spPr/>
        <p:txBody>
          <a:bodyPr/>
          <a:lstStyle/>
          <a:p>
            <a:fld id="{33542C22-EB67-444C-9B34-3D794563391A}" type="slidenum">
              <a:rPr lang="en-US" smtClean="0"/>
              <a:t>22</a:t>
            </a:fld>
            <a:endParaRPr lang="en-US"/>
          </a:p>
        </p:txBody>
      </p:sp>
    </p:spTree>
    <p:extLst>
      <p:ext uri="{BB962C8B-B14F-4D97-AF65-F5344CB8AC3E}">
        <p14:creationId xmlns:p14="http://schemas.microsoft.com/office/powerpoint/2010/main" val="3744472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8FDB9B-05AD-4C9E-896E-71C8C2306CA4}" type="slidenum">
              <a:rPr lang="en-US" smtClean="0"/>
              <a:t>23</a:t>
            </a:fld>
            <a:endParaRPr lang="en-US"/>
          </a:p>
        </p:txBody>
      </p:sp>
    </p:spTree>
    <p:extLst>
      <p:ext uri="{BB962C8B-B14F-4D97-AF65-F5344CB8AC3E}">
        <p14:creationId xmlns:p14="http://schemas.microsoft.com/office/powerpoint/2010/main" val="1300591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8FDB9B-05AD-4C9E-896E-71C8C2306CA4}" type="slidenum">
              <a:rPr lang="en-US" smtClean="0"/>
              <a:t>28</a:t>
            </a:fld>
            <a:endParaRPr lang="en-US"/>
          </a:p>
        </p:txBody>
      </p:sp>
    </p:spTree>
    <p:extLst>
      <p:ext uri="{BB962C8B-B14F-4D97-AF65-F5344CB8AC3E}">
        <p14:creationId xmlns:p14="http://schemas.microsoft.com/office/powerpoint/2010/main" val="229815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542C22-EB67-444C-9B34-3D794563391A}" type="slidenum">
              <a:rPr lang="en-US" smtClean="0"/>
              <a:t>2</a:t>
            </a:fld>
            <a:endParaRPr lang="en-US"/>
          </a:p>
        </p:txBody>
      </p:sp>
    </p:spTree>
    <p:extLst>
      <p:ext uri="{BB962C8B-B14F-4D97-AF65-F5344CB8AC3E}">
        <p14:creationId xmlns:p14="http://schemas.microsoft.com/office/powerpoint/2010/main" val="384163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the end of this session, you should be able to :</a:t>
            </a:r>
          </a:p>
          <a:p>
            <a:pPr lvl="0"/>
            <a:r>
              <a:rPr lang="en-US" sz="1200">
                <a:solidFill>
                  <a:schemeClr val="tx1">
                    <a:lumMod val="75000"/>
                    <a:lumOff val="25000"/>
                  </a:schemeClr>
                </a:solidFill>
                <a:latin typeface="Segoe UI Semilight" panose="020B0402040204020203" pitchFamily="34" charset="0"/>
                <a:cs typeface="Segoe UI Semilight" panose="020B0402040204020203" pitchFamily="34" charset="0"/>
              </a:rPr>
              <a:t>1. Understand the meaning for multi-currency </a:t>
            </a:r>
          </a:p>
          <a:p>
            <a:pPr lvl="0"/>
            <a:r>
              <a:rPr lang="en-US" sz="1200">
                <a:solidFill>
                  <a:schemeClr val="tx1">
                    <a:lumMod val="75000"/>
                    <a:lumOff val="25000"/>
                  </a:schemeClr>
                </a:solidFill>
                <a:latin typeface="Segoe UI Semilight" panose="020B0402040204020203" pitchFamily="34" charset="0"/>
                <a:cs typeface="Segoe UI Semilight" panose="020B0402040204020203" pitchFamily="34" charset="0"/>
              </a:rPr>
              <a:t>2. Understand the meaning of realized and unrealized forex gain or loss </a:t>
            </a:r>
          </a:p>
          <a:p>
            <a:pPr lvl="0"/>
            <a:r>
              <a:rPr lang="en-US" sz="1200">
                <a:solidFill>
                  <a:schemeClr val="tx1">
                    <a:lumMod val="75000"/>
                    <a:lumOff val="25000"/>
                  </a:schemeClr>
                </a:solidFill>
                <a:latin typeface="Segoe UI Semilight" panose="020B0402040204020203" pitchFamily="34" charset="0"/>
                <a:cs typeface="Segoe UI Semilight" panose="020B0402040204020203" pitchFamily="34" charset="0"/>
              </a:rPr>
              <a:t>3. Implement multi-currency in Tally for Bright Enterprises</a:t>
            </a:r>
          </a:p>
          <a:p>
            <a:pPr lvl="0"/>
            <a:r>
              <a:rPr lang="en-US" sz="1200">
                <a:solidFill>
                  <a:schemeClr val="tx1">
                    <a:lumMod val="75000"/>
                    <a:lumOff val="25000"/>
                  </a:schemeClr>
                </a:solidFill>
                <a:latin typeface="Segoe UI Semilight" panose="020B0402040204020203" pitchFamily="34" charset="0"/>
                <a:cs typeface="Segoe UI Semilight" panose="020B0402040204020203" pitchFamily="34" charset="0"/>
              </a:rPr>
              <a:t>4. Find out and adjust the forex gain or loss using journal adjustment entry</a:t>
            </a:r>
          </a:p>
          <a:p>
            <a:pPr lvl="0"/>
            <a:endParaRPr lang="en-US"/>
          </a:p>
        </p:txBody>
      </p:sp>
      <p:sp>
        <p:nvSpPr>
          <p:cNvPr id="4" name="Slide Number Placeholder 3"/>
          <p:cNvSpPr>
            <a:spLocks noGrp="1"/>
          </p:cNvSpPr>
          <p:nvPr>
            <p:ph type="sldNum" sz="quarter" idx="5"/>
          </p:nvPr>
        </p:nvSpPr>
        <p:spPr/>
        <p:txBody>
          <a:bodyPr/>
          <a:lstStyle/>
          <a:p>
            <a:fld id="{33542C22-EB67-444C-9B34-3D794563391A}" type="slidenum">
              <a:rPr lang="en-US" smtClean="0"/>
              <a:t>4</a:t>
            </a:fld>
            <a:endParaRPr lang="en-US"/>
          </a:p>
        </p:txBody>
      </p:sp>
    </p:spTree>
    <p:extLst>
      <p:ext uri="{BB962C8B-B14F-4D97-AF65-F5344CB8AC3E}">
        <p14:creationId xmlns:p14="http://schemas.microsoft.com/office/powerpoint/2010/main" val="2821879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a:solidFill>
                  <a:schemeClr val="tx1"/>
                </a:solidFill>
                <a:effectLst/>
                <a:latin typeface="+mn-lt"/>
                <a:ea typeface="+mn-ea"/>
                <a:cs typeface="+mn-cs"/>
              </a:rPr>
              <a:t>Question to audience – What do you think multi-currency is?</a:t>
            </a:r>
            <a:r>
              <a:rPr lang="en-US" sz="1200" b="1"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10"/>
          </p:nvPr>
        </p:nvSpPr>
        <p:spPr/>
        <p:txBody>
          <a:bodyPr/>
          <a:lstStyle/>
          <a:p>
            <a:fld id="{CD8FDB9B-05AD-4C9E-896E-71C8C2306CA4}" type="slidenum">
              <a:rPr lang="en-US" smtClean="0"/>
              <a:t>5</a:t>
            </a:fld>
            <a:endParaRPr lang="en-US"/>
          </a:p>
        </p:txBody>
      </p:sp>
    </p:spTree>
    <p:extLst>
      <p:ext uri="{BB962C8B-B14F-4D97-AF65-F5344CB8AC3E}">
        <p14:creationId xmlns:p14="http://schemas.microsoft.com/office/powerpoint/2010/main" val="1802282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 us understand each point in detail.</a:t>
            </a:r>
          </a:p>
        </p:txBody>
      </p:sp>
      <p:sp>
        <p:nvSpPr>
          <p:cNvPr id="4" name="Slide Number Placeholder 3"/>
          <p:cNvSpPr>
            <a:spLocks noGrp="1"/>
          </p:cNvSpPr>
          <p:nvPr>
            <p:ph type="sldNum" sz="quarter" idx="5"/>
          </p:nvPr>
        </p:nvSpPr>
        <p:spPr/>
        <p:txBody>
          <a:bodyPr/>
          <a:lstStyle/>
          <a:p>
            <a:fld id="{33542C22-EB67-444C-9B34-3D794563391A}" type="slidenum">
              <a:rPr lang="en-US" smtClean="0"/>
              <a:t>7</a:t>
            </a:fld>
            <a:endParaRPr lang="en-US"/>
          </a:p>
        </p:txBody>
      </p:sp>
    </p:spTree>
    <p:extLst>
      <p:ext uri="{BB962C8B-B14F-4D97-AF65-F5344CB8AC3E}">
        <p14:creationId xmlns:p14="http://schemas.microsoft.com/office/powerpoint/2010/main" val="291427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 to audience</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33542C22-EB67-444C-9B34-3D794563391A}" type="slidenum">
              <a:rPr lang="en-US" smtClean="0"/>
              <a:t>8</a:t>
            </a:fld>
            <a:endParaRPr lang="en-US"/>
          </a:p>
        </p:txBody>
      </p:sp>
    </p:spTree>
    <p:extLst>
      <p:ext uri="{BB962C8B-B14F-4D97-AF65-F5344CB8AC3E}">
        <p14:creationId xmlns:p14="http://schemas.microsoft.com/office/powerpoint/2010/main" val="1073312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Segoe UI Semilight" panose="020B0402040204020203" pitchFamily="34" charset="0"/>
                <a:cs typeface="Segoe UI Semilight" panose="020B0402040204020203" pitchFamily="34" charset="0"/>
              </a:rPr>
              <a:t>You can also call an </a:t>
            </a:r>
            <a:r>
              <a:rPr lang="en-US" sz="1200" b="1">
                <a:solidFill>
                  <a:srgbClr val="0070C0"/>
                </a:solidFill>
                <a:latin typeface="Segoe UI Semilight" panose="020B0402040204020203" pitchFamily="34" charset="0"/>
                <a:cs typeface="Segoe UI Semilight" panose="020B0402040204020203" pitchFamily="34" charset="0"/>
              </a:rPr>
              <a:t>unrealized gain or loss a paper profit or paper loss</a:t>
            </a:r>
            <a:r>
              <a:rPr lang="en-US" sz="1200">
                <a:latin typeface="Segoe UI Semilight" panose="020B0402040204020203" pitchFamily="34" charset="0"/>
                <a:cs typeface="Segoe UI Semilight" panose="020B0402040204020203" pitchFamily="34" charset="0"/>
              </a:rPr>
              <a:t>, because it is </a:t>
            </a:r>
            <a:r>
              <a:rPr lang="en-US" sz="1200" b="1">
                <a:latin typeface="Segoe UI Semilight" panose="020B0402040204020203" pitchFamily="34" charset="0"/>
                <a:cs typeface="Segoe UI Semilight" panose="020B0402040204020203" pitchFamily="34" charset="0"/>
              </a:rPr>
              <a:t>recorded on paper but has not actually been realized</a:t>
            </a:r>
            <a:r>
              <a:rPr lang="en-US" sz="1200">
                <a:latin typeface="Segoe UI Semilight" panose="020B0402040204020203" pitchFamily="34" charset="0"/>
                <a:cs typeface="Segoe UI Semilight" panose="020B04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Segoe UI Semilight" panose="020B0402040204020203" pitchFamily="34" charset="0"/>
              <a:cs typeface="Segoe UI Semilight" panose="020B0402040204020203" pitchFamily="34" charset="0"/>
            </a:endParaRPr>
          </a:p>
          <a:p>
            <a:r>
              <a:rPr lang="en-US"/>
              <a:t>The conversion occurs at 3 stages: </a:t>
            </a:r>
          </a:p>
          <a:p>
            <a:pPr marL="228600" lvl="0" indent="-228600">
              <a:buFont typeface="+mj-lt"/>
              <a:buAutoNum type="arabicPeriod"/>
            </a:pPr>
            <a:r>
              <a:rPr lang="en-US" sz="1200" kern="1200">
                <a:solidFill>
                  <a:schemeClr val="tx1"/>
                </a:solidFill>
                <a:effectLst/>
                <a:latin typeface="+mn-lt"/>
                <a:ea typeface="+mn-ea"/>
                <a:cs typeface="+mn-cs"/>
              </a:rPr>
              <a:t>When Bright Enterprises creates or receive the invoice </a:t>
            </a:r>
            <a:endParaRPr lang="en-US" sz="1600" kern="1200">
              <a:solidFill>
                <a:schemeClr val="tx1"/>
              </a:solidFill>
              <a:effectLst/>
              <a:latin typeface="+mn-lt"/>
              <a:ea typeface="+mn-ea"/>
              <a:cs typeface="+mn-cs"/>
            </a:endParaRPr>
          </a:p>
          <a:p>
            <a:pPr marL="228600" lvl="0" indent="-228600">
              <a:buFont typeface="+mj-lt"/>
              <a:buAutoNum type="arabicPeriod"/>
            </a:pPr>
            <a:r>
              <a:rPr lang="en-US" sz="1200" kern="1200">
                <a:solidFill>
                  <a:schemeClr val="tx1"/>
                </a:solidFill>
                <a:effectLst/>
                <a:latin typeface="+mn-lt"/>
                <a:ea typeface="+mn-ea"/>
                <a:cs typeface="+mn-cs"/>
              </a:rPr>
              <a:t>The date on which the accounting period ends (If it is defined in the Currency master OR rate captured in the 2</a:t>
            </a:r>
            <a:r>
              <a:rPr lang="en-US" sz="1200" kern="1200" baseline="30000">
                <a:solidFill>
                  <a:schemeClr val="tx1"/>
                </a:solidFill>
                <a:effectLst/>
                <a:latin typeface="+mn-lt"/>
                <a:ea typeface="+mn-ea"/>
                <a:cs typeface="+mn-cs"/>
              </a:rPr>
              <a:t>nd</a:t>
            </a:r>
            <a:r>
              <a:rPr lang="en-US" sz="1200" kern="1200">
                <a:solidFill>
                  <a:schemeClr val="tx1"/>
                </a:solidFill>
                <a:effectLst/>
                <a:latin typeface="+mn-lt"/>
                <a:ea typeface="+mn-ea"/>
                <a:cs typeface="+mn-cs"/>
              </a:rPr>
              <a:t> transaction)</a:t>
            </a:r>
            <a:endParaRPr lang="en-US" sz="1600" kern="1200">
              <a:solidFill>
                <a:schemeClr val="tx1"/>
              </a:solidFill>
              <a:effectLst/>
              <a:latin typeface="+mn-lt"/>
              <a:ea typeface="+mn-ea"/>
              <a:cs typeface="+mn-cs"/>
            </a:endParaRPr>
          </a:p>
          <a:p>
            <a:pPr marL="228600" lvl="0" indent="-228600">
              <a:buFont typeface="+mj-lt"/>
              <a:buAutoNum type="arabicPeriod"/>
            </a:pPr>
            <a:r>
              <a:rPr lang="en-US" sz="1200" kern="1200">
                <a:solidFill>
                  <a:schemeClr val="tx1"/>
                </a:solidFill>
                <a:effectLst/>
                <a:latin typeface="+mn-lt"/>
                <a:ea typeface="+mn-ea"/>
                <a:cs typeface="+mn-cs"/>
              </a:rPr>
              <a:t>When you settle the invoice </a:t>
            </a:r>
            <a:endParaRPr lang="en-US" sz="16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Segoe UI Semilight" panose="020B0402040204020203" pitchFamily="34" charset="0"/>
              <a:cs typeface="Segoe UI Semilight" panose="020B0402040204020203" pitchFamily="34" charset="0"/>
            </a:endParaRPr>
          </a:p>
          <a:p>
            <a:endParaRPr lang="en-US"/>
          </a:p>
        </p:txBody>
      </p:sp>
      <p:sp>
        <p:nvSpPr>
          <p:cNvPr id="4" name="Slide Number Placeholder 3"/>
          <p:cNvSpPr>
            <a:spLocks noGrp="1"/>
          </p:cNvSpPr>
          <p:nvPr>
            <p:ph type="sldNum" sz="quarter" idx="5"/>
          </p:nvPr>
        </p:nvSpPr>
        <p:spPr/>
        <p:txBody>
          <a:bodyPr/>
          <a:lstStyle/>
          <a:p>
            <a:fld id="{33542C22-EB67-444C-9B34-3D794563391A}" type="slidenum">
              <a:rPr lang="en-US" smtClean="0"/>
              <a:t>11</a:t>
            </a:fld>
            <a:endParaRPr lang="en-US"/>
          </a:p>
        </p:txBody>
      </p:sp>
    </p:spTree>
    <p:extLst>
      <p:ext uri="{BB962C8B-B14F-4D97-AF65-F5344CB8AC3E}">
        <p14:creationId xmlns:p14="http://schemas.microsoft.com/office/powerpoint/2010/main" val="1715189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 the participants self-explore. Ask them to refer the exercise given in the workbook and try it in Tally.</a:t>
            </a:r>
          </a:p>
        </p:txBody>
      </p:sp>
      <p:sp>
        <p:nvSpPr>
          <p:cNvPr id="4" name="Slide Number Placeholder 3"/>
          <p:cNvSpPr>
            <a:spLocks noGrp="1"/>
          </p:cNvSpPr>
          <p:nvPr>
            <p:ph type="sldNum" sz="quarter" idx="5"/>
          </p:nvPr>
        </p:nvSpPr>
        <p:spPr/>
        <p:txBody>
          <a:bodyPr/>
          <a:lstStyle/>
          <a:p>
            <a:fld id="{33542C22-EB67-444C-9B34-3D794563391A}" type="slidenum">
              <a:rPr lang="en-US" smtClean="0"/>
              <a:t>13</a:t>
            </a:fld>
            <a:endParaRPr lang="en-US"/>
          </a:p>
        </p:txBody>
      </p:sp>
    </p:spTree>
    <p:extLst>
      <p:ext uri="{BB962C8B-B14F-4D97-AF65-F5344CB8AC3E}">
        <p14:creationId xmlns:p14="http://schemas.microsoft.com/office/powerpoint/2010/main" val="4037532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1"/>
              <a:t>ENABLE &amp; CREATE </a:t>
            </a:r>
          </a:p>
          <a:p>
            <a:pPr marL="228600" indent="-228600">
              <a:buAutoNum type="arabicPeriod"/>
            </a:pPr>
            <a:endParaRPr lang="en-US" b="1"/>
          </a:p>
          <a:p>
            <a:pPr marL="0" indent="0">
              <a:buNone/>
            </a:pPr>
            <a:r>
              <a:rPr lang="en-US" b="0"/>
              <a:t>Create Currency Master </a:t>
            </a:r>
            <a:r>
              <a:rPr lang="en-US" b="1"/>
              <a:t>GOT </a:t>
            </a:r>
            <a:r>
              <a:rPr lang="en-US" b="1">
                <a:sym typeface="Wingdings" panose="05000000000000000000" pitchFamily="2" charset="2"/>
              </a:rPr>
              <a:t> Create  Currency</a:t>
            </a:r>
          </a:p>
          <a:p>
            <a:pPr marL="0" indent="0">
              <a:buNone/>
            </a:pPr>
            <a:endParaRPr lang="en-US" b="1">
              <a:sym typeface="Wingdings" panose="05000000000000000000" pitchFamily="2" charset="2"/>
            </a:endParaRPr>
          </a:p>
          <a:p>
            <a:pPr marL="0" indent="0">
              <a:buNone/>
            </a:pPr>
            <a:r>
              <a:rPr lang="en-US" b="1"/>
              <a:t>TallyPrime intuitiveness </a:t>
            </a:r>
            <a:r>
              <a:rPr lang="en-US" b="0"/>
              <a:t>will prompt to enable the feature in Company</a:t>
            </a:r>
            <a:r>
              <a:rPr lang="en-US" b="1"/>
              <a:t>. </a:t>
            </a:r>
            <a:r>
              <a:rPr lang="en-US" b="0"/>
              <a:t>Just say </a:t>
            </a:r>
            <a:r>
              <a:rPr lang="en-US" b="1"/>
              <a:t>Yes</a:t>
            </a:r>
            <a:r>
              <a:rPr lang="en-US" b="0"/>
              <a:t> and continue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GOT </a:t>
            </a:r>
            <a:r>
              <a:rPr lang="en-US" b="1">
                <a:sym typeface="Wingdings" panose="05000000000000000000" pitchFamily="2" charset="2"/>
              </a:rPr>
              <a:t> Create  Currency  Set ‘Enable multi-currency’ to ‘Yes’ </a:t>
            </a:r>
          </a:p>
          <a:p>
            <a:pPr marL="0" indent="0">
              <a:buNone/>
            </a:pPr>
            <a:r>
              <a:rPr lang="en-US" b="0">
                <a:sym typeface="Wingdings" panose="05000000000000000000" pitchFamily="2" charset="2"/>
              </a:rPr>
              <a:t>Then create currencies as needed with Symbols and Formal Name</a:t>
            </a:r>
            <a:endParaRPr lang="en-US" b="1">
              <a:sym typeface="Wingdings" panose="05000000000000000000" pitchFamily="2" charset="2"/>
            </a:endParaRPr>
          </a:p>
          <a:p>
            <a:pPr marL="0" indent="0">
              <a:buNone/>
            </a:pPr>
            <a:endParaRPr lang="en-US" b="1"/>
          </a:p>
          <a:p>
            <a:pPr marL="0" indent="0">
              <a:buNone/>
            </a:pPr>
            <a:r>
              <a:rPr lang="en-US" b="1"/>
              <a:t>Ways to create currencies</a:t>
            </a:r>
          </a:p>
          <a:p>
            <a:endParaRPr lang="en-US"/>
          </a:p>
          <a:p>
            <a:pPr lvl="0"/>
            <a:r>
              <a:rPr lang="en-US" sz="2400" i="1"/>
              <a:t>1</a:t>
            </a:r>
            <a:r>
              <a:rPr lang="en-US" sz="2400" i="1" baseline="30000"/>
              <a:t>st</a:t>
            </a:r>
            <a:endParaRPr lang="en-IN" sz="3900" i="1"/>
          </a:p>
          <a:p>
            <a:pPr lvl="1"/>
            <a:r>
              <a:rPr lang="en-US" sz="1600"/>
              <a:t>Type from Keyboard like ‘$’, AED (Arab Emirates Dirhams), SAR (Saudi Arabian Riyal), </a:t>
            </a:r>
            <a:r>
              <a:rPr lang="en-US" sz="1600" err="1"/>
              <a:t>KSh</a:t>
            </a:r>
            <a:r>
              <a:rPr lang="en-US" sz="1600"/>
              <a:t> (Kenyan Shillings), etc.,</a:t>
            </a:r>
            <a:endParaRPr lang="en-IN" sz="1200"/>
          </a:p>
          <a:p>
            <a:pPr lvl="0"/>
            <a:r>
              <a:rPr lang="en-US" sz="2400" i="1"/>
              <a:t>2</a:t>
            </a:r>
            <a:r>
              <a:rPr lang="en-US" sz="2400" i="1" baseline="30000"/>
              <a:t>nd</a:t>
            </a:r>
            <a:r>
              <a:rPr lang="en-US" sz="2400" i="1"/>
              <a:t> </a:t>
            </a:r>
            <a:endParaRPr lang="en-IN" sz="2400" i="1"/>
          </a:p>
          <a:p>
            <a:pPr lvl="1">
              <a:buFont typeface="Arial" panose="020B0604020202020204" pitchFamily="34" charset="0"/>
              <a:buChar char="•"/>
            </a:pPr>
            <a:r>
              <a:rPr lang="en-US" sz="1600"/>
              <a:t>Type short cut keys in Key Board and Tally will pick symbols like -</a:t>
            </a:r>
            <a:endParaRPr lang="en-IN" sz="1600"/>
          </a:p>
          <a:p>
            <a:pPr lvl="2">
              <a:buNone/>
            </a:pPr>
            <a:r>
              <a:rPr lang="en-IN" sz="1600"/>
              <a:t>	(£ Pound Sterling - Alt + 156)</a:t>
            </a:r>
          </a:p>
          <a:p>
            <a:pPr lvl="3">
              <a:buNone/>
            </a:pPr>
            <a:r>
              <a:rPr lang="en-US" sz="1600"/>
              <a:t>(</a:t>
            </a:r>
            <a:r>
              <a:rPr lang="en-IN" sz="1600"/>
              <a:t>€ Euro - Alt + 0128)</a:t>
            </a:r>
          </a:p>
          <a:p>
            <a:pPr lvl="3">
              <a:buNone/>
            </a:pPr>
            <a:r>
              <a:rPr lang="en-IN" sz="1600"/>
              <a:t>(¥ Japanese Yen Alt + 0165</a:t>
            </a:r>
            <a:r>
              <a:rPr lang="en-IN" sz="1400"/>
              <a:t>)</a:t>
            </a:r>
            <a:endParaRPr lang="en-IN" sz="1100"/>
          </a:p>
          <a:p>
            <a:pPr lvl="0"/>
            <a:r>
              <a:rPr lang="en-US" sz="2400" i="1"/>
              <a:t>3</a:t>
            </a:r>
            <a:r>
              <a:rPr lang="en-US" sz="2400" i="1" baseline="30000"/>
              <a:t>rd</a:t>
            </a:r>
            <a:r>
              <a:rPr lang="en-US" sz="5000" i="1"/>
              <a:t> </a:t>
            </a:r>
            <a:endParaRPr lang="en-IN" sz="5000" i="1"/>
          </a:p>
          <a:p>
            <a:pPr lvl="1"/>
            <a:r>
              <a:rPr lang="en-US" sz="1600"/>
              <a:t>Copy from Character Map from System Tools and paste it in Tally</a:t>
            </a:r>
            <a:endParaRPr lang="en-US"/>
          </a:p>
          <a:p>
            <a:endParaRPr lang="en-US" b="1"/>
          </a:p>
          <a:p>
            <a:r>
              <a:rPr lang="en-US" b="1"/>
              <a:t>2. TRANSACT </a:t>
            </a:r>
          </a:p>
          <a:p>
            <a:r>
              <a:rPr lang="en-US" b="0"/>
              <a:t>During any transaction specify the currency and then the exchange rate screen pops up, specify the exchange rate here. You can print the invoice as per your requirement of displaying the base currency or not. Press </a:t>
            </a:r>
            <a:r>
              <a:rPr lang="en-US" b="0" err="1"/>
              <a:t>Ctrl+P</a:t>
            </a:r>
            <a:r>
              <a:rPr lang="en-US" b="0"/>
              <a:t> and C : Configure. Type ‘Base Currency… and you find the option ‘Print base currency and foreign currency for total?’ use Press Enter to toggle to Yes and then Escape. Without this option, the invoice prints only in foreign currency. </a:t>
            </a:r>
          </a:p>
          <a:p>
            <a:endParaRPr lang="en-US" b="0"/>
          </a:p>
          <a:p>
            <a:r>
              <a:rPr lang="en-US" b="1"/>
              <a:t>3. VIEW UNADJUSTED FOREX GAIN/LOSS</a:t>
            </a:r>
          </a:p>
          <a:p>
            <a:r>
              <a:rPr lang="en-US" b="0"/>
              <a:t>After a Purchase and Payment, or multiple purchases with different rates of exchange, you will be able to see a forex gain/loss in the Balance Sheet, the Trial Balance and the ledger reports. </a:t>
            </a:r>
          </a:p>
          <a:p>
            <a:endParaRPr lang="en-US" b="0"/>
          </a:p>
          <a:p>
            <a:r>
              <a:rPr lang="en-US" b="0"/>
              <a:t>Also, you can view Ledger reports for forex transaction with the F12 configurations </a:t>
            </a:r>
            <a:r>
              <a:rPr lang="en-US" b="1"/>
              <a:t>‘Show forex details also’ </a:t>
            </a:r>
          </a:p>
          <a:p>
            <a:r>
              <a:rPr lang="en-US" b="1"/>
              <a:t>And </a:t>
            </a:r>
            <a:r>
              <a:rPr lang="en-US" b="0"/>
              <a:t>to view</a:t>
            </a:r>
            <a:r>
              <a:rPr lang="en-US" b="1"/>
              <a:t> ‘Show forex transactions only’ </a:t>
            </a:r>
            <a:r>
              <a:rPr lang="en-US" b="0"/>
              <a:t>Click on Basis of Value Button.</a:t>
            </a:r>
          </a:p>
          <a:p>
            <a:endParaRPr lang="en-US" b="0"/>
          </a:p>
          <a:p>
            <a:r>
              <a:rPr lang="en-US" b="1"/>
              <a:t>4. ADJUST</a:t>
            </a:r>
          </a:p>
          <a:p>
            <a:r>
              <a:rPr lang="en-US" b="0"/>
              <a:t>The unadjusted forex gain/loss needs to be adjusted and its impact will be visible in the profit and loss a/c after the adjustment. </a:t>
            </a:r>
          </a:p>
          <a:p>
            <a:r>
              <a:rPr lang="en-US" b="0"/>
              <a:t>To adjust it, go to ‘Journal’ voucher alteration screen and create a ‘Forex adjustment’ class and enable the option ‘Use class for forex gain/loss adjustments?’</a:t>
            </a:r>
          </a:p>
          <a:p>
            <a:endParaRPr lang="en-US" b="0"/>
          </a:p>
          <a:p>
            <a:r>
              <a:rPr lang="en-US" b="0"/>
              <a:t>Create the </a:t>
            </a:r>
            <a:r>
              <a:rPr lang="en-US" b="1"/>
              <a:t>‘Forex gain/loss’</a:t>
            </a:r>
            <a:r>
              <a:rPr lang="en-US" b="0"/>
              <a:t> ledger under </a:t>
            </a:r>
            <a:r>
              <a:rPr lang="en-US" b="1"/>
              <a:t>‘Indirect Incomes/Expenses’</a:t>
            </a:r>
            <a:endParaRPr lang="en-US" b="0"/>
          </a:p>
        </p:txBody>
      </p:sp>
      <p:sp>
        <p:nvSpPr>
          <p:cNvPr id="4" name="Slide Number Placeholder 3"/>
          <p:cNvSpPr>
            <a:spLocks noGrp="1"/>
          </p:cNvSpPr>
          <p:nvPr>
            <p:ph type="sldNum" sz="quarter" idx="5"/>
          </p:nvPr>
        </p:nvSpPr>
        <p:spPr/>
        <p:txBody>
          <a:bodyPr/>
          <a:lstStyle/>
          <a:p>
            <a:fld id="{33542C22-EB67-444C-9B34-3D794563391A}" type="slidenum">
              <a:rPr lang="en-US" smtClean="0"/>
              <a:t>14</a:t>
            </a:fld>
            <a:endParaRPr lang="en-US"/>
          </a:p>
        </p:txBody>
      </p:sp>
    </p:spTree>
    <p:extLst>
      <p:ext uri="{BB962C8B-B14F-4D97-AF65-F5344CB8AC3E}">
        <p14:creationId xmlns:p14="http://schemas.microsoft.com/office/powerpoint/2010/main" val="4026542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 y="0"/>
            <a:ext cx="12192000" cy="6858000"/>
          </a:xfrm>
          <a:prstGeom prst="rect">
            <a:avLst/>
          </a:prstGeom>
        </p:spPr>
      </p:pic>
      <p:sp>
        <p:nvSpPr>
          <p:cNvPr id="15" name="Title 5"/>
          <p:cNvSpPr>
            <a:spLocks noGrp="1"/>
          </p:cNvSpPr>
          <p:nvPr>
            <p:ph type="title" hasCustomPrompt="1"/>
          </p:nvPr>
        </p:nvSpPr>
        <p:spPr>
          <a:xfrm>
            <a:off x="3756502" y="3529936"/>
            <a:ext cx="4678996" cy="605178"/>
          </a:xfrm>
          <a:prstGeom prst="rect">
            <a:avLst/>
          </a:prstGeom>
        </p:spPr>
        <p:txBody>
          <a:bodyPr>
            <a:noAutofit/>
          </a:bodyPr>
          <a:lstStyle>
            <a:lvl1pPr algn="ctr">
              <a:defRPr sz="4000" b="0">
                <a:solidFill>
                  <a:schemeClr val="tx1">
                    <a:lumMod val="65000"/>
                    <a:lumOff val="35000"/>
                  </a:schemeClr>
                </a:solidFill>
                <a:latin typeface="Segoe UI Semibold" panose="020B0702040204020203" pitchFamily="34" charset="0"/>
                <a:cs typeface="Segoe UI Semibold" panose="020B0702040204020203" pitchFamily="34" charset="0"/>
              </a:defRPr>
            </a:lvl1pPr>
          </a:lstStyle>
          <a:p>
            <a:r>
              <a:rPr lang="en-US"/>
              <a:t>Presentation Title</a:t>
            </a:r>
          </a:p>
        </p:txBody>
      </p:sp>
      <p:sp>
        <p:nvSpPr>
          <p:cNvPr id="16" name="Content Placeholder 6"/>
          <p:cNvSpPr>
            <a:spLocks noGrp="1"/>
          </p:cNvSpPr>
          <p:nvPr>
            <p:ph idx="1" hasCustomPrompt="1"/>
          </p:nvPr>
        </p:nvSpPr>
        <p:spPr>
          <a:xfrm>
            <a:off x="3756502" y="4147993"/>
            <a:ext cx="4678996" cy="429403"/>
          </a:xfrm>
          <a:prstGeom prst="rect">
            <a:avLst/>
          </a:prstGeom>
        </p:spPr>
        <p:txBody>
          <a:bodyPr>
            <a:normAutofit/>
          </a:bodyPr>
          <a:lstStyle>
            <a:lvl1pPr marL="0" indent="0" algn="ctr">
              <a:buNone/>
              <a:defRPr sz="2000">
                <a:solidFill>
                  <a:schemeClr val="tx1">
                    <a:lumMod val="65000"/>
                    <a:lumOff val="35000"/>
                  </a:schemeClr>
                </a:solidFill>
                <a:latin typeface="Segoe UI Semibold" panose="020B0702040204020203" pitchFamily="34" charset="0"/>
                <a:cs typeface="Segoe UI Semibold" panose="020B0702040204020203" pitchFamily="34" charset="0"/>
              </a:defRPr>
            </a:lvl1pPr>
          </a:lstStyle>
          <a:p>
            <a:r>
              <a:rPr lang="en-US"/>
              <a:t>Sub-title</a:t>
            </a:r>
          </a:p>
        </p:txBody>
      </p:sp>
      <p:sp>
        <p:nvSpPr>
          <p:cNvPr id="2" name="Rectangle 1"/>
          <p:cNvSpPr/>
          <p:nvPr/>
        </p:nvSpPr>
        <p:spPr>
          <a:xfrm>
            <a:off x="0" y="1"/>
            <a:ext cx="12192000" cy="1224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60" y="6739949"/>
            <a:ext cx="12192000" cy="122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078731" y="0"/>
            <a:ext cx="10890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174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 y="0"/>
            <a:ext cx="12192000" cy="6858000"/>
          </a:xfrm>
          <a:prstGeom prst="rect">
            <a:avLst/>
          </a:prstGeom>
        </p:spPr>
      </p:pic>
      <p:sp>
        <p:nvSpPr>
          <p:cNvPr id="12" name="Oval 15"/>
          <p:cNvSpPr>
            <a:spLocks noChangeArrowheads="1"/>
          </p:cNvSpPr>
          <p:nvPr/>
        </p:nvSpPr>
        <p:spPr bwMode="auto">
          <a:xfrm>
            <a:off x="11644845" y="6415085"/>
            <a:ext cx="244475" cy="255587"/>
          </a:xfrm>
          <a:prstGeom prst="ellipse">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EE3FFA94-08EF-41C4-98AB-078EB231D91E}" type="slidenum">
              <a:rPr lang="en-US" altLang="en-US" sz="1000" b="0">
                <a:solidFill>
                  <a:srgbClr val="FFFFFF"/>
                </a:solidFill>
              </a:rPr>
              <a:pPr algn="ctr" eaLnBrk="1" hangingPunct="1"/>
              <a:t>‹#›</a:t>
            </a:fld>
            <a:endParaRPr lang="en-US" altLang="en-US" sz="1000" b="0">
              <a:solidFill>
                <a:srgbClr val="FFFFFF"/>
              </a:solidFill>
            </a:endParaRPr>
          </a:p>
        </p:txBody>
      </p:sp>
      <p:sp>
        <p:nvSpPr>
          <p:cNvPr id="13" name="Title 5"/>
          <p:cNvSpPr>
            <a:spLocks noGrp="1"/>
          </p:cNvSpPr>
          <p:nvPr>
            <p:ph type="title" hasCustomPrompt="1"/>
          </p:nvPr>
        </p:nvSpPr>
        <p:spPr>
          <a:xfrm>
            <a:off x="1988212" y="3075797"/>
            <a:ext cx="8215576" cy="556403"/>
          </a:xfrm>
          <a:prstGeom prst="rect">
            <a:avLst/>
          </a:prstGeom>
        </p:spPr>
        <p:txBody>
          <a:bodyPr>
            <a:noAutofit/>
          </a:bodyPr>
          <a:lstStyle>
            <a:lvl1pPr algn="ctr">
              <a:defRPr sz="3600" b="0">
                <a:solidFill>
                  <a:schemeClr val="tx1">
                    <a:lumMod val="65000"/>
                    <a:lumOff val="35000"/>
                  </a:schemeClr>
                </a:solidFill>
                <a:latin typeface="Segoe UI Semibold" panose="020B0702040204020203" pitchFamily="34" charset="0"/>
                <a:cs typeface="Segoe UI Semibold" panose="020B0702040204020203" pitchFamily="34" charset="0"/>
              </a:defRPr>
            </a:lvl1pPr>
          </a:lstStyle>
          <a:p>
            <a:r>
              <a:rPr lang="en-US"/>
              <a:t>Topic here</a:t>
            </a:r>
          </a:p>
        </p:txBody>
      </p:sp>
      <p:sp>
        <p:nvSpPr>
          <p:cNvPr id="14" name="Content Placeholder 6"/>
          <p:cNvSpPr>
            <a:spLocks noGrp="1"/>
          </p:cNvSpPr>
          <p:nvPr>
            <p:ph idx="1" hasCustomPrompt="1"/>
          </p:nvPr>
        </p:nvSpPr>
        <p:spPr>
          <a:xfrm>
            <a:off x="1988212" y="3693854"/>
            <a:ext cx="8215576" cy="370140"/>
          </a:xfrm>
          <a:prstGeom prst="rect">
            <a:avLst/>
          </a:prstGeom>
        </p:spPr>
        <p:txBody>
          <a:bodyPr>
            <a:normAutofit/>
          </a:bodyPr>
          <a:lstStyle>
            <a:lvl1pPr marL="0" indent="0" algn="ctr">
              <a:buNone/>
              <a:defRPr sz="2000">
                <a:solidFill>
                  <a:schemeClr val="tx1">
                    <a:lumMod val="65000"/>
                    <a:lumOff val="35000"/>
                  </a:schemeClr>
                </a:solidFill>
                <a:latin typeface="Segoe UI Semibold" panose="020B0702040204020203" pitchFamily="34" charset="0"/>
                <a:cs typeface="Segoe UI Semibold" panose="020B0702040204020203" pitchFamily="34" charset="0"/>
              </a:defRPr>
            </a:lvl1pPr>
          </a:lstStyle>
          <a:p>
            <a:r>
              <a:rPr lang="en-US"/>
              <a:t>Topic sub title</a:t>
            </a:r>
          </a:p>
        </p:txBody>
      </p:sp>
      <p:sp>
        <p:nvSpPr>
          <p:cNvPr id="16" name="Rectangle 15"/>
          <p:cNvSpPr/>
          <p:nvPr/>
        </p:nvSpPr>
        <p:spPr>
          <a:xfrm>
            <a:off x="0" y="1"/>
            <a:ext cx="12192000" cy="1224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660" y="6739949"/>
            <a:ext cx="12192000" cy="122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09901" y="0"/>
            <a:ext cx="10890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4320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996"/>
            <a:ext cx="12192000" cy="6858000"/>
          </a:xfrm>
          <a:prstGeom prst="rect">
            <a:avLst/>
          </a:prstGeom>
        </p:spPr>
      </p:pic>
      <p:sp>
        <p:nvSpPr>
          <p:cNvPr id="5" name="Oval 15"/>
          <p:cNvSpPr>
            <a:spLocks noChangeArrowheads="1"/>
          </p:cNvSpPr>
          <p:nvPr/>
        </p:nvSpPr>
        <p:spPr bwMode="auto">
          <a:xfrm>
            <a:off x="11644845" y="6415085"/>
            <a:ext cx="244475" cy="255587"/>
          </a:xfrm>
          <a:prstGeom prst="ellipse">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EE3FFA94-08EF-41C4-98AB-078EB231D91E}" type="slidenum">
              <a:rPr lang="en-US" altLang="en-US" sz="1000" b="0">
                <a:solidFill>
                  <a:srgbClr val="FFFFFF"/>
                </a:solidFill>
              </a:rPr>
              <a:pPr algn="ctr" eaLnBrk="1" hangingPunct="1"/>
              <a:t>‹#›</a:t>
            </a:fld>
            <a:endParaRPr lang="en-US" altLang="en-US" sz="1000" b="0">
              <a:solidFill>
                <a:srgbClr val="FFFFFF"/>
              </a:solidFill>
            </a:endParaRPr>
          </a:p>
        </p:txBody>
      </p:sp>
      <p:sp>
        <p:nvSpPr>
          <p:cNvPr id="6" name="Content Placeholder 6"/>
          <p:cNvSpPr>
            <a:spLocks noGrp="1"/>
          </p:cNvSpPr>
          <p:nvPr>
            <p:ph idx="1" hasCustomPrompt="1"/>
          </p:nvPr>
        </p:nvSpPr>
        <p:spPr>
          <a:xfrm>
            <a:off x="611263" y="1401416"/>
            <a:ext cx="10931978" cy="4645621"/>
          </a:xfrm>
          <a:prstGeom prst="rect">
            <a:avLst/>
          </a:prstGeom>
        </p:spPr>
        <p:txBody>
          <a:bodyPr>
            <a:normAutofit/>
          </a:bodyPr>
          <a:lstStyle>
            <a:lvl1pPr algn="just">
              <a:lnSpc>
                <a:spcPct val="100000"/>
              </a:lnSpc>
              <a:spcBef>
                <a:spcPts val="1200"/>
              </a:spcBef>
              <a:defRPr sz="1800">
                <a:solidFill>
                  <a:schemeClr val="tx1">
                    <a:lumMod val="65000"/>
                    <a:lumOff val="35000"/>
                  </a:schemeClr>
                </a:solidFill>
                <a:latin typeface="Arial" panose="020B0604020202020204" pitchFamily="34" charset="0"/>
                <a:cs typeface="Arial" panose="020B0604020202020204" pitchFamily="34" charset="0"/>
              </a:defRPr>
            </a:lvl1pPr>
          </a:lstStyle>
          <a:p>
            <a:r>
              <a:rPr lang="en-US"/>
              <a:t>Content here</a:t>
            </a:r>
            <a:endParaRPr lang="en-IN"/>
          </a:p>
        </p:txBody>
      </p:sp>
      <p:sp>
        <p:nvSpPr>
          <p:cNvPr id="10" name="Title 5"/>
          <p:cNvSpPr>
            <a:spLocks noGrp="1"/>
          </p:cNvSpPr>
          <p:nvPr>
            <p:ph type="title"/>
          </p:nvPr>
        </p:nvSpPr>
        <p:spPr>
          <a:xfrm>
            <a:off x="555893" y="375504"/>
            <a:ext cx="10987348" cy="548999"/>
          </a:xfrm>
          <a:prstGeom prst="rect">
            <a:avLst/>
          </a:prstGeom>
        </p:spPr>
        <p:txBody>
          <a:bodyPr>
            <a:noAutofit/>
          </a:bodyPr>
          <a:lstStyle>
            <a:lvl1pPr algn="ctr">
              <a:defRPr sz="3400" b="0">
                <a:solidFill>
                  <a:schemeClr val="tx1">
                    <a:lumMod val="65000"/>
                    <a:lumOff val="3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en-IN"/>
          </a:p>
        </p:txBody>
      </p:sp>
      <p:sp>
        <p:nvSpPr>
          <p:cNvPr id="14" name="Rectangle 13"/>
          <p:cNvSpPr/>
          <p:nvPr/>
        </p:nvSpPr>
        <p:spPr>
          <a:xfrm>
            <a:off x="0" y="1"/>
            <a:ext cx="12192000" cy="1224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660" y="6739949"/>
            <a:ext cx="12192000" cy="122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0" y="924503"/>
            <a:ext cx="12192000" cy="0"/>
          </a:xfrm>
          <a:prstGeom prst="line">
            <a:avLst/>
          </a:prstGeom>
          <a:ln w="12700"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1"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30683" y="0"/>
            <a:ext cx="10890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257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 y="0"/>
            <a:ext cx="12192000" cy="6858000"/>
          </a:xfrm>
          <a:prstGeom prst="rect">
            <a:avLst/>
          </a:prstGeom>
        </p:spPr>
      </p:pic>
      <p:sp>
        <p:nvSpPr>
          <p:cNvPr id="24" name="Oval 15"/>
          <p:cNvSpPr>
            <a:spLocks noChangeArrowheads="1"/>
          </p:cNvSpPr>
          <p:nvPr/>
        </p:nvSpPr>
        <p:spPr bwMode="auto">
          <a:xfrm>
            <a:off x="11644845" y="6415085"/>
            <a:ext cx="244475" cy="255587"/>
          </a:xfrm>
          <a:prstGeom prst="ellipse">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EE3FFA94-08EF-41C4-98AB-078EB231D91E}" type="slidenum">
              <a:rPr lang="en-US" altLang="en-US" sz="1000" b="0">
                <a:solidFill>
                  <a:srgbClr val="FFFFFF"/>
                </a:solidFill>
              </a:rPr>
              <a:pPr algn="ctr" eaLnBrk="1" hangingPunct="1"/>
              <a:t>‹#›</a:t>
            </a:fld>
            <a:endParaRPr lang="en-US" altLang="en-US" sz="1000" b="0">
              <a:solidFill>
                <a:srgbClr val="FFFFFF"/>
              </a:solidFill>
            </a:endParaRPr>
          </a:p>
        </p:txBody>
      </p:sp>
      <p:sp>
        <p:nvSpPr>
          <p:cNvPr id="25" name="Content Placeholder 6"/>
          <p:cNvSpPr>
            <a:spLocks noGrp="1"/>
          </p:cNvSpPr>
          <p:nvPr>
            <p:ph idx="1" hasCustomPrompt="1"/>
          </p:nvPr>
        </p:nvSpPr>
        <p:spPr>
          <a:xfrm>
            <a:off x="611263" y="1272211"/>
            <a:ext cx="5112204" cy="4705253"/>
          </a:xfrm>
          <a:prstGeom prst="rect">
            <a:avLst/>
          </a:prstGeom>
        </p:spPr>
        <p:txBody>
          <a:bodyPr>
            <a:normAutofit/>
          </a:bodyPr>
          <a:lstStyle>
            <a:lvl1pPr algn="just">
              <a:lnSpc>
                <a:spcPct val="100000"/>
              </a:lnSpc>
              <a:spcBef>
                <a:spcPts val="1200"/>
              </a:spcBef>
              <a:defRPr sz="1800">
                <a:solidFill>
                  <a:schemeClr val="tx1">
                    <a:lumMod val="65000"/>
                    <a:lumOff val="35000"/>
                  </a:schemeClr>
                </a:solidFill>
                <a:latin typeface="Arial" panose="020B0604020202020204" pitchFamily="34" charset="0"/>
                <a:cs typeface="Arial" panose="020B0604020202020204" pitchFamily="34" charset="0"/>
              </a:defRPr>
            </a:lvl1pPr>
          </a:lstStyle>
          <a:p>
            <a:r>
              <a:rPr lang="en-US"/>
              <a:t>Content here</a:t>
            </a:r>
            <a:endParaRPr lang="en-IN"/>
          </a:p>
        </p:txBody>
      </p:sp>
      <p:sp>
        <p:nvSpPr>
          <p:cNvPr id="28" name="Rectangle 27"/>
          <p:cNvSpPr/>
          <p:nvPr/>
        </p:nvSpPr>
        <p:spPr>
          <a:xfrm>
            <a:off x="0" y="1"/>
            <a:ext cx="12192000" cy="1224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660" y="6739949"/>
            <a:ext cx="12192000" cy="122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6"/>
          <p:cNvSpPr>
            <a:spLocks noGrp="1"/>
          </p:cNvSpPr>
          <p:nvPr>
            <p:ph idx="10" hasCustomPrompt="1"/>
          </p:nvPr>
        </p:nvSpPr>
        <p:spPr>
          <a:xfrm>
            <a:off x="6418739" y="1272211"/>
            <a:ext cx="5112204" cy="4705253"/>
          </a:xfrm>
          <a:prstGeom prst="rect">
            <a:avLst/>
          </a:prstGeom>
        </p:spPr>
        <p:txBody>
          <a:bodyPr>
            <a:normAutofit/>
          </a:bodyPr>
          <a:lstStyle>
            <a:lvl1pPr algn="just">
              <a:lnSpc>
                <a:spcPct val="100000"/>
              </a:lnSpc>
              <a:spcBef>
                <a:spcPts val="1200"/>
              </a:spcBef>
              <a:defRPr sz="1800">
                <a:solidFill>
                  <a:schemeClr val="tx1">
                    <a:lumMod val="65000"/>
                    <a:lumOff val="35000"/>
                  </a:schemeClr>
                </a:solidFill>
                <a:latin typeface="Arial" panose="020B0604020202020204" pitchFamily="34" charset="0"/>
                <a:cs typeface="Arial" panose="020B0604020202020204" pitchFamily="34" charset="0"/>
              </a:defRPr>
            </a:lvl1pPr>
          </a:lstStyle>
          <a:p>
            <a:r>
              <a:rPr lang="en-US"/>
              <a:t>Content here</a:t>
            </a:r>
            <a:endParaRPr lang="en-IN"/>
          </a:p>
        </p:txBody>
      </p:sp>
      <p:sp>
        <p:nvSpPr>
          <p:cNvPr id="16" name="Title 5"/>
          <p:cNvSpPr>
            <a:spLocks noGrp="1"/>
          </p:cNvSpPr>
          <p:nvPr>
            <p:ph type="title"/>
          </p:nvPr>
        </p:nvSpPr>
        <p:spPr>
          <a:xfrm>
            <a:off x="457200" y="266983"/>
            <a:ext cx="10042140" cy="548999"/>
          </a:xfrm>
          <a:prstGeom prst="rect">
            <a:avLst/>
          </a:prstGeom>
        </p:spPr>
        <p:txBody>
          <a:bodyPr>
            <a:noAutofit/>
          </a:bodyPr>
          <a:lstStyle>
            <a:lvl1pPr algn="ctr">
              <a:defRPr sz="3400" b="0">
                <a:solidFill>
                  <a:schemeClr val="tx1">
                    <a:lumMod val="65000"/>
                    <a:lumOff val="35000"/>
                  </a:schemeClr>
                </a:solidFill>
                <a:latin typeface="Arial" panose="020B0604020202020204" pitchFamily="34" charset="0"/>
                <a:cs typeface="Arial" panose="020B0604020202020204" pitchFamily="34" charset="0"/>
              </a:defRPr>
            </a:lvl1pPr>
          </a:lstStyle>
          <a:p>
            <a:r>
              <a:rPr lang="en-US"/>
              <a:t>Click to edit Master title style</a:t>
            </a:r>
            <a:endParaRPr lang="en-IN"/>
          </a:p>
        </p:txBody>
      </p:sp>
      <p:cxnSp>
        <p:nvCxnSpPr>
          <p:cNvPr id="17" name="Straight Connector 16"/>
          <p:cNvCxnSpPr/>
          <p:nvPr/>
        </p:nvCxnSpPr>
        <p:spPr>
          <a:xfrm>
            <a:off x="0" y="864864"/>
            <a:ext cx="12192000" cy="0"/>
          </a:xfrm>
          <a:prstGeom prst="line">
            <a:avLst/>
          </a:prstGeom>
          <a:ln w="12700"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1"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089120" y="0"/>
            <a:ext cx="10890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8009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8" y="0"/>
            <a:ext cx="12192000" cy="6858000"/>
          </a:xfrm>
          <a:prstGeom prst="rect">
            <a:avLst/>
          </a:prstGeom>
        </p:spPr>
      </p:pic>
      <p:sp>
        <p:nvSpPr>
          <p:cNvPr id="5" name="Rectangle 4"/>
          <p:cNvSpPr/>
          <p:nvPr/>
        </p:nvSpPr>
        <p:spPr>
          <a:xfrm>
            <a:off x="0" y="1"/>
            <a:ext cx="12192000" cy="1224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60" y="6739949"/>
            <a:ext cx="12192000" cy="122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109904" y="0"/>
            <a:ext cx="10890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4650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0.png"/><Relationship Id="rId2" Type="http://schemas.openxmlformats.org/officeDocument/2006/relationships/notesSlide" Target="../notesSlides/notesSlide10.xml"/><Relationship Id="rId16"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diagramColors" Target="../diagrams/colors4.xml"/><Relationship Id="rId11" Type="http://schemas.openxmlformats.org/officeDocument/2006/relationships/image" Target="../media/image9.png"/><Relationship Id="rId5" Type="http://schemas.openxmlformats.org/officeDocument/2006/relationships/diagramQuickStyle" Target="../diagrams/quickStyle4.xml"/><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diagramLayout" Target="../diagrams/layout4.xml"/><Relationship Id="rId9" Type="http://schemas.openxmlformats.org/officeDocument/2006/relationships/image" Target="../media/image7.png"/><Relationship Id="rId1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3BB37A-E051-45E4-ABD0-03907B9D8BDA}"/>
              </a:ext>
            </a:extLst>
          </p:cNvPr>
          <p:cNvSpPr>
            <a:spLocks noGrp="1"/>
          </p:cNvSpPr>
          <p:nvPr>
            <p:ph type="title"/>
          </p:nvPr>
        </p:nvSpPr>
        <p:spPr/>
        <p:txBody>
          <a:bodyPr/>
          <a:lstStyle/>
          <a:p>
            <a:r>
              <a:rPr lang="en-US" b="1"/>
              <a:t>Case Study</a:t>
            </a:r>
            <a:endParaRPr lang="en-US"/>
          </a:p>
        </p:txBody>
      </p:sp>
      <p:sp>
        <p:nvSpPr>
          <p:cNvPr id="4" name="Rectangle 3">
            <a:extLst>
              <a:ext uri="{FF2B5EF4-FFF2-40B4-BE49-F238E27FC236}">
                <a16:creationId xmlns:a16="http://schemas.microsoft.com/office/drawing/2014/main" id="{1764BF72-4480-4F9D-857F-3C0790942AC6}"/>
              </a:ext>
            </a:extLst>
          </p:cNvPr>
          <p:cNvSpPr/>
          <p:nvPr/>
        </p:nvSpPr>
        <p:spPr>
          <a:xfrm>
            <a:off x="555893" y="1443841"/>
            <a:ext cx="11315700" cy="4093428"/>
          </a:xfrm>
          <a:prstGeom prst="rect">
            <a:avLst/>
          </a:prstGeom>
        </p:spPr>
        <p:txBody>
          <a:bodyPr wrap="square">
            <a:spAutoFit/>
          </a:bodyPr>
          <a:lstStyle/>
          <a:p>
            <a:pPr>
              <a:lnSpc>
                <a:spcPct val="150000"/>
              </a:lnSpc>
            </a:pPr>
            <a:r>
              <a:rPr lang="en-US" sz="2000">
                <a:latin typeface="Segoe UI Semilight" panose="020B0402040204020203" pitchFamily="34" charset="0"/>
                <a:cs typeface="Segoe UI Semilight" panose="020B0402040204020203" pitchFamily="34" charset="0"/>
              </a:rPr>
              <a:t>Bright Enterprises sometimes </a:t>
            </a:r>
            <a:r>
              <a:rPr lang="en-US" sz="2000" b="1">
                <a:solidFill>
                  <a:schemeClr val="accent1"/>
                </a:solidFill>
                <a:latin typeface="Segoe UI Semilight" panose="020B0402040204020203" pitchFamily="34" charset="0"/>
                <a:cs typeface="Segoe UI Semilight" panose="020B0402040204020203" pitchFamily="34" charset="0"/>
              </a:rPr>
              <a:t>buys goods from suppliers in countries like China and Japan. </a:t>
            </a:r>
            <a:r>
              <a:rPr lang="en-US" sz="2000">
                <a:latin typeface="Segoe UI Semilight" panose="020B0402040204020203" pitchFamily="34" charset="0"/>
                <a:cs typeface="Segoe UI Semilight" panose="020B0402040204020203" pitchFamily="34" charset="0"/>
              </a:rPr>
              <a:t>They send invoices in their currencies </a:t>
            </a:r>
            <a:r>
              <a:rPr lang="en-US" sz="2000" b="1">
                <a:solidFill>
                  <a:schemeClr val="accent1"/>
                </a:solidFill>
                <a:latin typeface="Segoe UI Semilight" panose="020B0402040204020203" pitchFamily="34" charset="0"/>
                <a:cs typeface="Segoe UI Semilight" panose="020B0402040204020203" pitchFamily="34" charset="0"/>
              </a:rPr>
              <a:t>(Chinese Yuan and Japanese Yen)</a:t>
            </a:r>
            <a:r>
              <a:rPr lang="en-US" sz="2000">
                <a:solidFill>
                  <a:schemeClr val="accent1"/>
                </a:solidFill>
                <a:latin typeface="Segoe UI Semilight" panose="020B0402040204020203" pitchFamily="34" charset="0"/>
                <a:cs typeface="Segoe UI Semilight" panose="020B0402040204020203" pitchFamily="34" charset="0"/>
              </a:rPr>
              <a:t> </a:t>
            </a:r>
            <a:r>
              <a:rPr lang="en-US" sz="2000">
                <a:latin typeface="Segoe UI Semilight" panose="020B0402040204020203" pitchFamily="34" charset="0"/>
                <a:cs typeface="Segoe UI Semilight" panose="020B0402040204020203" pitchFamily="34" charset="0"/>
              </a:rPr>
              <a:t>and the company needs to pay in the same currency. </a:t>
            </a:r>
          </a:p>
          <a:p>
            <a:pPr>
              <a:lnSpc>
                <a:spcPct val="150000"/>
              </a:lnSpc>
            </a:pPr>
            <a:endParaRPr lang="en-US" sz="2000">
              <a:latin typeface="Segoe UI Semilight" panose="020B0402040204020203" pitchFamily="34" charset="0"/>
              <a:cs typeface="Segoe UI Semilight" panose="020B0402040204020203" pitchFamily="34" charset="0"/>
            </a:endParaRPr>
          </a:p>
          <a:p>
            <a:pPr>
              <a:lnSpc>
                <a:spcPct val="150000"/>
              </a:lnSpc>
            </a:pPr>
            <a:r>
              <a:rPr lang="en-US" sz="2000">
                <a:latin typeface="Segoe UI Semilight" panose="020B0402040204020203" pitchFamily="34" charset="0"/>
                <a:cs typeface="Segoe UI Semilight" panose="020B0402040204020203" pitchFamily="34" charset="0"/>
              </a:rPr>
              <a:t>They also sell to customers in </a:t>
            </a:r>
            <a:r>
              <a:rPr lang="en-US" sz="2000" b="1">
                <a:solidFill>
                  <a:schemeClr val="bg1"/>
                </a:solidFill>
                <a:latin typeface="Segoe UI Semilight" panose="020B0402040204020203" pitchFamily="34" charset="0"/>
                <a:cs typeface="Segoe UI Semilight" panose="020B0402040204020203" pitchFamily="34" charset="0"/>
              </a:rPr>
              <a:t>sell our goods to foreign countries like </a:t>
            </a:r>
          </a:p>
          <a:p>
            <a:pPr marL="285750" indent="-285750">
              <a:lnSpc>
                <a:spcPct val="150000"/>
              </a:lnSpc>
              <a:buFont typeface="Arial" panose="020B0604020202020204" pitchFamily="34" charset="0"/>
              <a:buChar char="•"/>
            </a:pPr>
            <a:r>
              <a:rPr lang="en-US" sz="2000" b="1">
                <a:solidFill>
                  <a:schemeClr val="accent1"/>
                </a:solidFill>
                <a:latin typeface="Segoe UI Semilight" panose="020B0402040204020203" pitchFamily="34" charset="0"/>
                <a:cs typeface="Segoe UI Semilight" panose="020B0402040204020203" pitchFamily="34" charset="0"/>
              </a:rPr>
              <a:t>United Arab Emirates (UAE) and African countries (Kenya, Tanzania) in US Dollars ($) </a:t>
            </a:r>
          </a:p>
          <a:p>
            <a:pPr marL="285750" indent="-285750">
              <a:lnSpc>
                <a:spcPct val="150000"/>
              </a:lnSpc>
              <a:buFont typeface="Arial" panose="020B0604020202020204" pitchFamily="34" charset="0"/>
              <a:buChar char="•"/>
            </a:pPr>
            <a:r>
              <a:rPr lang="en-US" sz="2000" b="1">
                <a:solidFill>
                  <a:schemeClr val="accent1"/>
                </a:solidFill>
                <a:latin typeface="Segoe UI Semilight" panose="020B0402040204020203" pitchFamily="34" charset="0"/>
                <a:cs typeface="Segoe UI Semilight" panose="020B0402040204020203" pitchFamily="34" charset="0"/>
              </a:rPr>
              <a:t>United Kingdom (UK) in Pound Sterling (₤) </a:t>
            </a:r>
          </a:p>
          <a:p>
            <a:pPr>
              <a:lnSpc>
                <a:spcPct val="150000"/>
              </a:lnSpc>
            </a:pPr>
            <a:r>
              <a:rPr lang="en-US" sz="2000">
                <a:latin typeface="Segoe UI Semilight" panose="020B0402040204020203" pitchFamily="34" charset="0"/>
                <a:cs typeface="Segoe UI Semilight" panose="020B0402040204020203" pitchFamily="34" charset="0"/>
              </a:rPr>
              <a:t>and receive money in same currency… </a:t>
            </a:r>
          </a:p>
          <a:p>
            <a:endParaRPr lang="en-US" sz="2000">
              <a:latin typeface="Segoe UI Semilight" panose="020B0402040204020203" pitchFamily="34" charset="0"/>
              <a:cs typeface="Segoe UI Semilight" panose="020B0402040204020203" pitchFamily="34" charset="0"/>
            </a:endParaRPr>
          </a:p>
        </p:txBody>
      </p:sp>
      <p:pic>
        <p:nvPicPr>
          <p:cNvPr id="2" name="Picture 1" descr="A close up of a sign&#10;&#10;Description automatically generated">
            <a:extLst>
              <a:ext uri="{FF2B5EF4-FFF2-40B4-BE49-F238E27FC236}">
                <a16:creationId xmlns:a16="http://schemas.microsoft.com/office/drawing/2014/main" id="{6000052E-88A6-4BFA-9EEA-59D1B1BE7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87" y="257810"/>
            <a:ext cx="1935951" cy="394517"/>
          </a:xfrm>
          <a:prstGeom prst="rect">
            <a:avLst/>
          </a:prstGeom>
        </p:spPr>
      </p:pic>
    </p:spTree>
    <p:extLst>
      <p:ext uri="{BB962C8B-B14F-4D97-AF65-F5344CB8AC3E}">
        <p14:creationId xmlns:p14="http://schemas.microsoft.com/office/powerpoint/2010/main" val="38317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54CC94-0015-494B-8A47-35AF8445D2CB}"/>
              </a:ext>
            </a:extLst>
          </p:cNvPr>
          <p:cNvSpPr>
            <a:spLocks noGrp="1"/>
          </p:cNvSpPr>
          <p:nvPr>
            <p:ph idx="1"/>
          </p:nvPr>
        </p:nvSpPr>
        <p:spPr/>
        <p:txBody>
          <a:bodyPr/>
          <a:lstStyle/>
          <a:p>
            <a:pPr marL="0" indent="0">
              <a:buNone/>
            </a:pPr>
            <a:r>
              <a:rPr lang="en-US" sz="2400">
                <a:latin typeface="Segoe UI Semilight" panose="020B0402040204020203" pitchFamily="34" charset="0"/>
                <a:cs typeface="Segoe UI Semilight" panose="020B0402040204020203" pitchFamily="34" charset="0"/>
              </a:rPr>
              <a:t>Realized forex gains or losses are from </a:t>
            </a:r>
            <a:r>
              <a:rPr lang="en-US" sz="2400" b="1">
                <a:latin typeface="Segoe UI Semilight" panose="020B0402040204020203" pitchFamily="34" charset="0"/>
                <a:cs typeface="Segoe UI Semilight" panose="020B0402040204020203" pitchFamily="34" charset="0"/>
              </a:rPr>
              <a:t>completed forex transactions</a:t>
            </a:r>
            <a:r>
              <a:rPr lang="en-US" sz="2400">
                <a:latin typeface="Segoe UI Semilight" panose="020B0402040204020203" pitchFamily="34" charset="0"/>
                <a:cs typeface="Segoe UI Semilight" panose="020B0402040204020203" pitchFamily="34" charset="0"/>
              </a:rPr>
              <a:t>.</a:t>
            </a:r>
          </a:p>
          <a:p>
            <a:pPr marL="0" indent="0">
              <a:buNone/>
            </a:pPr>
            <a:endParaRPr lang="en-US" sz="2400">
              <a:latin typeface="Segoe UI Semilight" panose="020B0402040204020203" pitchFamily="34" charset="0"/>
              <a:cs typeface="Segoe UI Semilight" panose="020B0402040204020203" pitchFamily="34" charset="0"/>
            </a:endParaRPr>
          </a:p>
          <a:p>
            <a:pPr marL="0" indent="0">
              <a:buNone/>
            </a:pPr>
            <a:r>
              <a:rPr lang="en-US" sz="2400">
                <a:latin typeface="Segoe UI Semilight" panose="020B0402040204020203" pitchFamily="34" charset="0"/>
                <a:cs typeface="Segoe UI Semilight" panose="020B0402040204020203" pitchFamily="34" charset="0"/>
              </a:rPr>
              <a:t>Example:  </a:t>
            </a:r>
          </a:p>
          <a:p>
            <a:pPr lvl="1" algn="just"/>
            <a:r>
              <a:rPr lang="en-US">
                <a:latin typeface="Segoe UI Semilight" panose="020B0402040204020203" pitchFamily="34" charset="0"/>
                <a:cs typeface="Segoe UI Semilight" panose="020B0402040204020203" pitchFamily="34" charset="0"/>
              </a:rPr>
              <a:t>Purchased goods on </a:t>
            </a:r>
            <a:r>
              <a:rPr lang="en-US" b="1">
                <a:latin typeface="Segoe UI Semilight" panose="020B0402040204020203" pitchFamily="34" charset="0"/>
                <a:cs typeface="Segoe UI Semilight" panose="020B0402040204020203" pitchFamily="34" charset="0"/>
              </a:rPr>
              <a:t>1</a:t>
            </a:r>
            <a:r>
              <a:rPr lang="en-US" b="1" baseline="30000">
                <a:latin typeface="Segoe UI Semilight" panose="020B0402040204020203" pitchFamily="34" charset="0"/>
                <a:cs typeface="Segoe UI Semilight" panose="020B0402040204020203" pitchFamily="34" charset="0"/>
              </a:rPr>
              <a:t>st</a:t>
            </a:r>
            <a:r>
              <a:rPr lang="en-US" b="1">
                <a:latin typeface="Segoe UI Semilight" panose="020B0402040204020203" pitchFamily="34" charset="0"/>
                <a:cs typeface="Segoe UI Semilight" panose="020B0402040204020203" pitchFamily="34" charset="0"/>
              </a:rPr>
              <a:t> April 2018 </a:t>
            </a:r>
            <a:r>
              <a:rPr lang="en-US">
                <a:latin typeface="Segoe UI Semilight" panose="020B0402040204020203" pitchFamily="34" charset="0"/>
                <a:cs typeface="Segoe UI Semilight" panose="020B0402040204020203" pitchFamily="34" charset="0"/>
              </a:rPr>
              <a:t>in US Dollars ($) at </a:t>
            </a:r>
            <a:r>
              <a:rPr lang="en-IN" b="1">
                <a:latin typeface="Segoe UI Semilight" panose="020B0402040204020203" pitchFamily="34" charset="0"/>
                <a:cs typeface="Segoe UI Semilight" panose="020B0402040204020203" pitchFamily="34" charset="0"/>
              </a:rPr>
              <a:t>₹ 65 / 1 $ </a:t>
            </a:r>
            <a:endParaRPr lang="en-US">
              <a:latin typeface="Segoe UI Semilight" panose="020B0402040204020203" pitchFamily="34" charset="0"/>
              <a:cs typeface="Segoe UI Semilight" panose="020B0402040204020203" pitchFamily="34" charset="0"/>
            </a:endParaRPr>
          </a:p>
          <a:p>
            <a:pPr lvl="1" algn="just"/>
            <a:r>
              <a:rPr lang="en-US" b="1">
                <a:latin typeface="Segoe UI Semilight" panose="020B0402040204020203" pitchFamily="34" charset="0"/>
                <a:cs typeface="Segoe UI Semilight" panose="020B0402040204020203" pitchFamily="34" charset="0"/>
              </a:rPr>
              <a:t>Paid</a:t>
            </a:r>
            <a:r>
              <a:rPr lang="en-US">
                <a:latin typeface="Segoe UI Semilight" panose="020B0402040204020203" pitchFamily="34" charset="0"/>
                <a:cs typeface="Segoe UI Semilight" panose="020B0402040204020203" pitchFamily="34" charset="0"/>
              </a:rPr>
              <a:t> supplier on </a:t>
            </a:r>
            <a:r>
              <a:rPr lang="en-US" b="1">
                <a:latin typeface="Segoe UI Semilight" panose="020B0402040204020203" pitchFamily="34" charset="0"/>
                <a:cs typeface="Segoe UI Semilight" panose="020B0402040204020203" pitchFamily="34" charset="0"/>
              </a:rPr>
              <a:t>20</a:t>
            </a:r>
            <a:r>
              <a:rPr lang="en-US" b="1" baseline="30000">
                <a:latin typeface="Segoe UI Semilight" panose="020B0402040204020203" pitchFamily="34" charset="0"/>
                <a:cs typeface="Segoe UI Semilight" panose="020B0402040204020203" pitchFamily="34" charset="0"/>
              </a:rPr>
              <a:t>th</a:t>
            </a:r>
            <a:r>
              <a:rPr lang="en-US" b="1">
                <a:latin typeface="Segoe UI Semilight" panose="020B0402040204020203" pitchFamily="34" charset="0"/>
                <a:cs typeface="Segoe UI Semilight" panose="020B0402040204020203" pitchFamily="34" charset="0"/>
              </a:rPr>
              <a:t> May 2018 </a:t>
            </a:r>
            <a:r>
              <a:rPr lang="en-US">
                <a:latin typeface="Segoe UI Semilight" panose="020B0402040204020203" pitchFamily="34" charset="0"/>
                <a:cs typeface="Segoe UI Semilight" panose="020B0402040204020203" pitchFamily="34" charset="0"/>
              </a:rPr>
              <a:t>in US Dollars ($) at </a:t>
            </a:r>
            <a:r>
              <a:rPr lang="en-IN" b="1">
                <a:latin typeface="Segoe UI Semilight" panose="020B0402040204020203" pitchFamily="34" charset="0"/>
                <a:cs typeface="Segoe UI Semilight" panose="020B0402040204020203" pitchFamily="34" charset="0"/>
              </a:rPr>
              <a:t>₹ 68 / 1 $ </a:t>
            </a:r>
          </a:p>
          <a:p>
            <a:pPr marL="0" indent="0">
              <a:buNone/>
            </a:pPr>
            <a:endParaRPr lang="en-US" sz="2400">
              <a:latin typeface="Segoe UI Semilight" panose="020B0402040204020203" pitchFamily="34" charset="0"/>
              <a:cs typeface="Segoe UI Semilight" panose="020B0402040204020203" pitchFamily="34" charset="0"/>
            </a:endParaRPr>
          </a:p>
          <a:p>
            <a:pPr marL="0" indent="0">
              <a:buNone/>
            </a:pPr>
            <a:r>
              <a:rPr lang="en-IN" sz="2400" b="1">
                <a:solidFill>
                  <a:srgbClr val="0070C0"/>
                </a:solidFill>
                <a:latin typeface="Segoe UI Semilight" panose="020B0402040204020203" pitchFamily="34" charset="0"/>
                <a:cs typeface="Segoe UI Semilight" panose="020B0402040204020203" pitchFamily="34" charset="0"/>
              </a:rPr>
              <a:t>Realized forex exchange loss </a:t>
            </a:r>
            <a:r>
              <a:rPr lang="en-IN" sz="2400" b="1">
                <a:latin typeface="Segoe UI Semilight" panose="020B0402040204020203" pitchFamily="34" charset="0"/>
                <a:cs typeface="Segoe UI Semilight" panose="020B0402040204020203" pitchFamily="34" charset="0"/>
              </a:rPr>
              <a:t>is ₹ 3 / 1 $ due to fluctuation i.e., fall of  Indian Rupee against US Dollar Rupees from ₹ 65 to ₹ 68</a:t>
            </a:r>
            <a:endParaRPr lang="en-IN" sz="2400">
              <a:latin typeface="Segoe UI Semilight" panose="020B0402040204020203" pitchFamily="34" charset="0"/>
              <a:cs typeface="Segoe UI Semilight" panose="020B0402040204020203" pitchFamily="34" charset="0"/>
            </a:endParaRPr>
          </a:p>
          <a:p>
            <a:endParaRPr lang="en-US"/>
          </a:p>
        </p:txBody>
      </p:sp>
      <p:sp>
        <p:nvSpPr>
          <p:cNvPr id="3" name="Title 2">
            <a:extLst>
              <a:ext uri="{FF2B5EF4-FFF2-40B4-BE49-F238E27FC236}">
                <a16:creationId xmlns:a16="http://schemas.microsoft.com/office/drawing/2014/main" id="{8BD601F5-904A-4D07-895C-1FE31C70B193}"/>
              </a:ext>
            </a:extLst>
          </p:cNvPr>
          <p:cNvSpPr>
            <a:spLocks noGrp="1"/>
          </p:cNvSpPr>
          <p:nvPr>
            <p:ph type="title"/>
          </p:nvPr>
        </p:nvSpPr>
        <p:spPr/>
        <p:txBody>
          <a:bodyPr/>
          <a:lstStyle/>
          <a:p>
            <a:r>
              <a:rPr lang="en-US"/>
              <a:t>What is realized forex gain/loss ? </a:t>
            </a:r>
          </a:p>
        </p:txBody>
      </p:sp>
    </p:spTree>
    <p:extLst>
      <p:ext uri="{BB962C8B-B14F-4D97-AF65-F5344CB8AC3E}">
        <p14:creationId xmlns:p14="http://schemas.microsoft.com/office/powerpoint/2010/main" val="413033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DF94EB-C7F8-4548-806C-00E2DA153CDC}"/>
              </a:ext>
            </a:extLst>
          </p:cNvPr>
          <p:cNvSpPr>
            <a:spLocks noGrp="1"/>
          </p:cNvSpPr>
          <p:nvPr>
            <p:ph idx="1"/>
          </p:nvPr>
        </p:nvSpPr>
        <p:spPr>
          <a:xfrm>
            <a:off x="425525" y="1272828"/>
            <a:ext cx="11390238" cy="5081080"/>
          </a:xfrm>
        </p:spPr>
        <p:txBody>
          <a:bodyPr>
            <a:normAutofit lnSpcReduction="10000"/>
          </a:bodyPr>
          <a:lstStyle/>
          <a:p>
            <a:pPr marL="0" indent="0">
              <a:buNone/>
            </a:pPr>
            <a:r>
              <a:rPr lang="en-US" sz="2400" b="1">
                <a:solidFill>
                  <a:schemeClr val="accent5"/>
                </a:solidFill>
                <a:latin typeface="Segoe UI Semilight" panose="020B0402040204020203" pitchFamily="34" charset="0"/>
                <a:cs typeface="Segoe UI Semilight" panose="020B0402040204020203" pitchFamily="34" charset="0"/>
              </a:rPr>
              <a:t>Unrealized gain or losses </a:t>
            </a:r>
            <a:r>
              <a:rPr lang="en-US" sz="2400">
                <a:latin typeface="Segoe UI Semilight" panose="020B0402040204020203" pitchFamily="34" charset="0"/>
                <a:cs typeface="Segoe UI Semilight" panose="020B0402040204020203" pitchFamily="34" charset="0"/>
              </a:rPr>
              <a:t>refer to profits or losses that have occurred on paper, but the </a:t>
            </a:r>
            <a:r>
              <a:rPr lang="en-US" sz="2400" b="1">
                <a:latin typeface="Segoe UI Semilight" panose="020B0402040204020203" pitchFamily="34" charset="0"/>
                <a:cs typeface="Segoe UI Semilight" panose="020B0402040204020203" pitchFamily="34" charset="0"/>
              </a:rPr>
              <a:t>relevant transactions have NOT been completed</a:t>
            </a:r>
            <a:r>
              <a:rPr lang="en-US" sz="2400">
                <a:latin typeface="Segoe UI Semilight" panose="020B0402040204020203" pitchFamily="34" charset="0"/>
                <a:cs typeface="Segoe UI Semilight" panose="020B0402040204020203" pitchFamily="34" charset="0"/>
              </a:rPr>
              <a:t>. </a:t>
            </a:r>
          </a:p>
          <a:p>
            <a:pPr marL="0" indent="0">
              <a:buNone/>
            </a:pPr>
            <a:endParaRPr lang="en-US" sz="2400" b="1">
              <a:latin typeface="Segoe UI Semilight" panose="020B0402040204020203" pitchFamily="34" charset="0"/>
              <a:cs typeface="Segoe UI Semilight" panose="020B0402040204020203" pitchFamily="34" charset="0"/>
            </a:endParaRPr>
          </a:p>
          <a:p>
            <a:pPr marL="0" indent="0">
              <a:buNone/>
            </a:pPr>
            <a:r>
              <a:rPr lang="en-US" sz="2400">
                <a:latin typeface="Segoe UI Semilight" panose="020B0402040204020203" pitchFamily="34" charset="0"/>
                <a:cs typeface="Segoe UI Semilight" panose="020B0402040204020203" pitchFamily="34" charset="0"/>
              </a:rPr>
              <a:t>Example:  </a:t>
            </a:r>
          </a:p>
          <a:p>
            <a:pPr lvl="1" algn="just"/>
            <a:r>
              <a:rPr lang="en-US">
                <a:latin typeface="Segoe UI Semilight" panose="020B0402040204020203" pitchFamily="34" charset="0"/>
                <a:cs typeface="Segoe UI Semilight" panose="020B0402040204020203" pitchFamily="34" charset="0"/>
              </a:rPr>
              <a:t>Purchased goods on </a:t>
            </a:r>
            <a:r>
              <a:rPr lang="en-US" b="1">
                <a:latin typeface="Segoe UI Semilight" panose="020B0402040204020203" pitchFamily="34" charset="0"/>
                <a:cs typeface="Segoe UI Semilight" panose="020B0402040204020203" pitchFamily="34" charset="0"/>
              </a:rPr>
              <a:t>1</a:t>
            </a:r>
            <a:r>
              <a:rPr lang="en-US" b="1" baseline="30000">
                <a:latin typeface="Segoe UI Semilight" panose="020B0402040204020203" pitchFamily="34" charset="0"/>
                <a:cs typeface="Segoe UI Semilight" panose="020B0402040204020203" pitchFamily="34" charset="0"/>
              </a:rPr>
              <a:t>st</a:t>
            </a:r>
            <a:r>
              <a:rPr lang="en-US" b="1">
                <a:latin typeface="Segoe UI Semilight" panose="020B0402040204020203" pitchFamily="34" charset="0"/>
                <a:cs typeface="Segoe UI Semilight" panose="020B0402040204020203" pitchFamily="34" charset="0"/>
              </a:rPr>
              <a:t> April 2018 </a:t>
            </a:r>
            <a:r>
              <a:rPr lang="en-US">
                <a:latin typeface="Segoe UI Semilight" panose="020B0402040204020203" pitchFamily="34" charset="0"/>
                <a:cs typeface="Segoe UI Semilight" panose="020B0402040204020203" pitchFamily="34" charset="0"/>
              </a:rPr>
              <a:t>in US Dollars ($) at </a:t>
            </a:r>
            <a:r>
              <a:rPr lang="en-IN" b="1">
                <a:latin typeface="Segoe UI Semilight" panose="020B0402040204020203" pitchFamily="34" charset="0"/>
                <a:cs typeface="Segoe UI Semilight" panose="020B0402040204020203" pitchFamily="34" charset="0"/>
              </a:rPr>
              <a:t>₹ 65 / 1 $ </a:t>
            </a:r>
            <a:endParaRPr lang="en-US">
              <a:latin typeface="Segoe UI Semilight" panose="020B0402040204020203" pitchFamily="34" charset="0"/>
              <a:cs typeface="Segoe UI Semilight" panose="020B0402040204020203" pitchFamily="34" charset="0"/>
            </a:endParaRPr>
          </a:p>
          <a:p>
            <a:pPr lvl="1" algn="just"/>
            <a:r>
              <a:rPr lang="en-US">
                <a:latin typeface="Segoe UI Semilight" panose="020B0402040204020203" pitchFamily="34" charset="0"/>
                <a:cs typeface="Segoe UI Semilight" panose="020B0402040204020203" pitchFamily="34" charset="0"/>
              </a:rPr>
              <a:t>Purchased goods on </a:t>
            </a:r>
            <a:r>
              <a:rPr lang="en-US" b="1">
                <a:latin typeface="Segoe UI Semilight" panose="020B0402040204020203" pitchFamily="34" charset="0"/>
                <a:cs typeface="Segoe UI Semilight" panose="020B0402040204020203" pitchFamily="34" charset="0"/>
              </a:rPr>
              <a:t>20</a:t>
            </a:r>
            <a:r>
              <a:rPr lang="en-US" b="1" baseline="30000">
                <a:latin typeface="Segoe UI Semilight" panose="020B0402040204020203" pitchFamily="34" charset="0"/>
                <a:cs typeface="Segoe UI Semilight" panose="020B0402040204020203" pitchFamily="34" charset="0"/>
              </a:rPr>
              <a:t>th</a:t>
            </a:r>
            <a:r>
              <a:rPr lang="en-US" b="1">
                <a:latin typeface="Segoe UI Semilight" panose="020B0402040204020203" pitchFamily="34" charset="0"/>
                <a:cs typeface="Segoe UI Semilight" panose="020B0402040204020203" pitchFamily="34" charset="0"/>
              </a:rPr>
              <a:t> May 2018 </a:t>
            </a:r>
            <a:r>
              <a:rPr lang="en-US">
                <a:latin typeface="Segoe UI Semilight" panose="020B0402040204020203" pitchFamily="34" charset="0"/>
                <a:cs typeface="Segoe UI Semilight" panose="020B0402040204020203" pitchFamily="34" charset="0"/>
              </a:rPr>
              <a:t>in US Dollars ($) at </a:t>
            </a:r>
            <a:r>
              <a:rPr lang="en-IN" b="1">
                <a:latin typeface="Segoe UI Semilight" panose="020B0402040204020203" pitchFamily="34" charset="0"/>
                <a:cs typeface="Segoe UI Semilight" panose="020B0402040204020203" pitchFamily="34" charset="0"/>
              </a:rPr>
              <a:t>₹ 68 / 1 $ </a:t>
            </a:r>
          </a:p>
          <a:p>
            <a:pPr marL="0" indent="0">
              <a:buNone/>
            </a:pPr>
            <a:endParaRPr lang="en-IN" sz="2400" b="1">
              <a:latin typeface="Segoe UI Semilight" panose="020B0402040204020203" pitchFamily="34" charset="0"/>
              <a:cs typeface="Segoe UI Semilight" panose="020B0402040204020203" pitchFamily="34" charset="0"/>
            </a:endParaRPr>
          </a:p>
          <a:p>
            <a:pPr marL="0" indent="0">
              <a:buNone/>
            </a:pPr>
            <a:r>
              <a:rPr lang="en-IN" sz="2400" b="1">
                <a:solidFill>
                  <a:srgbClr val="0070C0"/>
                </a:solidFill>
                <a:latin typeface="Segoe UI Semilight" panose="020B0402040204020203" pitchFamily="34" charset="0"/>
                <a:cs typeface="Segoe UI Semilight" panose="020B0402040204020203" pitchFamily="34" charset="0"/>
              </a:rPr>
              <a:t>Unrealized forex exchange loss </a:t>
            </a:r>
            <a:r>
              <a:rPr lang="en-IN" sz="2400" b="1">
                <a:latin typeface="Segoe UI Semilight" panose="020B0402040204020203" pitchFamily="34" charset="0"/>
                <a:cs typeface="Segoe UI Semilight" panose="020B0402040204020203" pitchFamily="34" charset="0"/>
              </a:rPr>
              <a:t>as on 20</a:t>
            </a:r>
            <a:r>
              <a:rPr lang="en-IN" sz="2400" b="1" baseline="30000">
                <a:latin typeface="Segoe UI Semilight" panose="020B0402040204020203" pitchFamily="34" charset="0"/>
                <a:cs typeface="Segoe UI Semilight" panose="020B0402040204020203" pitchFamily="34" charset="0"/>
              </a:rPr>
              <a:t>th</a:t>
            </a:r>
            <a:r>
              <a:rPr lang="en-IN" sz="2400" b="1">
                <a:latin typeface="Segoe UI Semilight" panose="020B0402040204020203" pitchFamily="34" charset="0"/>
                <a:cs typeface="Segoe UI Semilight" panose="020B0402040204020203" pitchFamily="34" charset="0"/>
              </a:rPr>
              <a:t> May 2018 is ₹ 3 / 1 $ due to fluctuation i.e., </a:t>
            </a:r>
            <a:r>
              <a:rPr lang="en-IN" sz="2400">
                <a:latin typeface="Segoe UI Semilight" panose="020B0402040204020203" pitchFamily="34" charset="0"/>
                <a:cs typeface="Segoe UI Semilight" panose="020B0402040204020203" pitchFamily="34" charset="0"/>
              </a:rPr>
              <a:t>fall of  Indian Rupee against US Dollar </a:t>
            </a:r>
            <a:r>
              <a:rPr lang="en-IN" sz="2400" b="1">
                <a:latin typeface="Segoe UI Semilight" panose="020B0402040204020203" pitchFamily="34" charset="0"/>
                <a:cs typeface="Segoe UI Semilight" panose="020B0402040204020203" pitchFamily="34" charset="0"/>
              </a:rPr>
              <a:t>from ₹ 65 to ₹ 68</a:t>
            </a:r>
          </a:p>
          <a:p>
            <a:pPr marL="0" indent="0">
              <a:buNone/>
            </a:pPr>
            <a:endParaRPr lang="en-IN" sz="2400" b="1">
              <a:latin typeface="Segoe UI Semilight" panose="020B0402040204020203" pitchFamily="34" charset="0"/>
              <a:cs typeface="Segoe UI Semilight" panose="020B0402040204020203" pitchFamily="34" charset="0"/>
            </a:endParaRPr>
          </a:p>
          <a:p>
            <a:pPr marL="0" indent="0">
              <a:buNone/>
            </a:pPr>
            <a:r>
              <a:rPr lang="en-IN" sz="2400">
                <a:latin typeface="Segoe UI Semilight" panose="020B0402040204020203" pitchFamily="34" charset="0"/>
                <a:cs typeface="Segoe UI Semilight" panose="020B0402040204020203" pitchFamily="34" charset="0"/>
              </a:rPr>
              <a:t>Note that the transaction is NOT complete as of 20</a:t>
            </a:r>
            <a:r>
              <a:rPr lang="en-IN" sz="2400" baseline="30000">
                <a:latin typeface="Segoe UI Semilight" panose="020B0402040204020203" pitchFamily="34" charset="0"/>
                <a:cs typeface="Segoe UI Semilight" panose="020B0402040204020203" pitchFamily="34" charset="0"/>
              </a:rPr>
              <a:t>th </a:t>
            </a:r>
            <a:r>
              <a:rPr lang="en-IN" sz="2400">
                <a:latin typeface="Segoe UI Semilight" panose="020B0402040204020203" pitchFamily="34" charset="0"/>
                <a:cs typeface="Segoe UI Semilight" panose="020B0402040204020203" pitchFamily="34" charset="0"/>
              </a:rPr>
              <a:t>May 2018, but there is a forex exchange loss assuming that if 1st April 2018 invoice paid today, we will incur loss.</a:t>
            </a:r>
          </a:p>
          <a:p>
            <a:endParaRPr lang="en-US"/>
          </a:p>
        </p:txBody>
      </p:sp>
      <p:sp>
        <p:nvSpPr>
          <p:cNvPr id="3" name="Title 2">
            <a:extLst>
              <a:ext uri="{FF2B5EF4-FFF2-40B4-BE49-F238E27FC236}">
                <a16:creationId xmlns:a16="http://schemas.microsoft.com/office/drawing/2014/main" id="{555C8F28-958F-4B8C-9389-DDA1CC3D26AC}"/>
              </a:ext>
            </a:extLst>
          </p:cNvPr>
          <p:cNvSpPr>
            <a:spLocks noGrp="1"/>
          </p:cNvSpPr>
          <p:nvPr>
            <p:ph type="title"/>
          </p:nvPr>
        </p:nvSpPr>
        <p:spPr/>
        <p:txBody>
          <a:bodyPr/>
          <a:lstStyle/>
          <a:p>
            <a:r>
              <a:rPr lang="en-US"/>
              <a:t>What is Unrealized forex gain/loss ?</a:t>
            </a:r>
          </a:p>
        </p:txBody>
      </p:sp>
    </p:spTree>
    <p:extLst>
      <p:ext uri="{BB962C8B-B14F-4D97-AF65-F5344CB8AC3E}">
        <p14:creationId xmlns:p14="http://schemas.microsoft.com/office/powerpoint/2010/main" val="3288171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28889C-F1F9-4CBC-AC45-5ACB02C31B41}"/>
              </a:ext>
            </a:extLst>
          </p:cNvPr>
          <p:cNvSpPr>
            <a:spLocks noGrp="1"/>
          </p:cNvSpPr>
          <p:nvPr>
            <p:ph type="title"/>
          </p:nvPr>
        </p:nvSpPr>
        <p:spPr/>
        <p:txBody>
          <a:bodyPr/>
          <a:lstStyle/>
          <a:p>
            <a:r>
              <a:rPr lang="en-US"/>
              <a:t>Forex Gain vs Forex Loss</a:t>
            </a:r>
          </a:p>
        </p:txBody>
      </p:sp>
      <p:graphicFrame>
        <p:nvGraphicFramePr>
          <p:cNvPr id="4" name="Table 9">
            <a:extLst>
              <a:ext uri="{FF2B5EF4-FFF2-40B4-BE49-F238E27FC236}">
                <a16:creationId xmlns:a16="http://schemas.microsoft.com/office/drawing/2014/main" id="{F40D1310-5508-4152-8F28-0347A8844071}"/>
              </a:ext>
            </a:extLst>
          </p:cNvPr>
          <p:cNvGraphicFramePr>
            <a:graphicFrameLocks noGrp="1"/>
          </p:cNvGraphicFramePr>
          <p:nvPr>
            <p:extLst>
              <p:ext uri="{D42A27DB-BD31-4B8C-83A1-F6EECF244321}">
                <p14:modId xmlns:p14="http://schemas.microsoft.com/office/powerpoint/2010/main" val="1228438418"/>
              </p:ext>
            </p:extLst>
          </p:nvPr>
        </p:nvGraphicFramePr>
        <p:xfrm>
          <a:off x="6264008" y="1584742"/>
          <a:ext cx="5480310" cy="1844260"/>
        </p:xfrm>
        <a:graphic>
          <a:graphicData uri="http://schemas.openxmlformats.org/drawingml/2006/table">
            <a:tbl>
              <a:tblPr firstRow="1" bandRow="1">
                <a:tableStyleId>{5C22544A-7EE6-4342-B048-85BDC9FD1C3A}</a:tableStyleId>
              </a:tblPr>
              <a:tblGrid>
                <a:gridCol w="2740155">
                  <a:extLst>
                    <a:ext uri="{9D8B030D-6E8A-4147-A177-3AD203B41FA5}">
                      <a16:colId xmlns:a16="http://schemas.microsoft.com/office/drawing/2014/main" val="2226581939"/>
                    </a:ext>
                  </a:extLst>
                </a:gridCol>
                <a:gridCol w="2740155">
                  <a:extLst>
                    <a:ext uri="{9D8B030D-6E8A-4147-A177-3AD203B41FA5}">
                      <a16:colId xmlns:a16="http://schemas.microsoft.com/office/drawing/2014/main" val="2897928068"/>
                    </a:ext>
                  </a:extLst>
                </a:gridCol>
              </a:tblGrid>
              <a:tr h="461065">
                <a:tc>
                  <a:txBody>
                    <a:bodyPr/>
                    <a:lstStyle/>
                    <a:p>
                      <a:r>
                        <a:rPr lang="en-US" sz="2400">
                          <a:latin typeface="Segoe UI Semilight" panose="020B0402040204020203" pitchFamily="34" charset="0"/>
                          <a:cs typeface="Segoe UI Semilight" panose="020B0402040204020203" pitchFamily="34" charset="0"/>
                        </a:rPr>
                        <a:t>Transaction 3</a:t>
                      </a:r>
                    </a:p>
                  </a:txBody>
                  <a:tcPr/>
                </a:tc>
                <a:tc>
                  <a:txBody>
                    <a:bodyPr/>
                    <a:lstStyle/>
                    <a:p>
                      <a:r>
                        <a:rPr lang="en-US" sz="2400">
                          <a:latin typeface="Segoe UI Semilight" panose="020B0402040204020203" pitchFamily="34" charset="0"/>
                          <a:cs typeface="Segoe UI Semilight" panose="020B0402040204020203" pitchFamily="34" charset="0"/>
                        </a:rPr>
                        <a:t>Rate of exchange</a:t>
                      </a:r>
                    </a:p>
                  </a:txBody>
                  <a:tcPr/>
                </a:tc>
                <a:extLst>
                  <a:ext uri="{0D108BD9-81ED-4DB2-BD59-A6C34878D82A}">
                    <a16:rowId xmlns:a16="http://schemas.microsoft.com/office/drawing/2014/main" val="8056815"/>
                  </a:ext>
                </a:extLst>
              </a:tr>
              <a:tr h="461065">
                <a:tc>
                  <a:txBody>
                    <a:bodyPr/>
                    <a:lstStyle/>
                    <a:p>
                      <a:r>
                        <a:rPr lang="en-US" sz="2400">
                          <a:latin typeface="Segoe UI Semilight" panose="020B0402040204020203" pitchFamily="34" charset="0"/>
                          <a:cs typeface="Segoe UI Semilight" panose="020B0402040204020203" pitchFamily="34" charset="0"/>
                        </a:rPr>
                        <a:t>Purchase (1</a:t>
                      </a:r>
                      <a:r>
                        <a:rPr lang="en-US" sz="2400" baseline="30000">
                          <a:latin typeface="Segoe UI Semilight" panose="020B0402040204020203" pitchFamily="34" charset="0"/>
                          <a:cs typeface="Segoe UI Semilight" panose="020B0402040204020203" pitchFamily="34" charset="0"/>
                        </a:rPr>
                        <a:t>st</a:t>
                      </a:r>
                      <a:r>
                        <a:rPr lang="en-US" sz="2400">
                          <a:latin typeface="Segoe UI Semilight" panose="020B0402040204020203" pitchFamily="34" charset="0"/>
                          <a:cs typeface="Segoe UI Semilight" panose="020B0402040204020203" pitchFamily="34" charset="0"/>
                        </a:rPr>
                        <a:t> April)</a:t>
                      </a:r>
                    </a:p>
                  </a:txBody>
                  <a:tcPr/>
                </a:tc>
                <a:tc>
                  <a:txBody>
                    <a:bodyPr/>
                    <a:lstStyle/>
                    <a:p>
                      <a:r>
                        <a:rPr lang="en-IN" sz="2400" b="1">
                          <a:solidFill>
                            <a:schemeClr val="tx1">
                              <a:lumMod val="75000"/>
                              <a:lumOff val="25000"/>
                            </a:schemeClr>
                          </a:solidFill>
                          <a:latin typeface="Segoe UI Semilight" panose="020B0402040204020203" pitchFamily="34" charset="0"/>
                          <a:cs typeface="Segoe UI Semilight" panose="020B0402040204020203" pitchFamily="34" charset="0"/>
                        </a:rPr>
                        <a:t>₹ 65 / 1 $ </a:t>
                      </a:r>
                      <a:endParaRPr lang="en-US" sz="240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144529887"/>
                  </a:ext>
                </a:extLst>
              </a:tr>
              <a:tr h="461065">
                <a:tc>
                  <a:txBody>
                    <a:bodyPr/>
                    <a:lstStyle/>
                    <a:p>
                      <a:r>
                        <a:rPr lang="en-US" sz="2400">
                          <a:latin typeface="Segoe UI Semilight" panose="020B0402040204020203" pitchFamily="34" charset="0"/>
                          <a:cs typeface="Segoe UI Semilight" panose="020B0402040204020203" pitchFamily="34" charset="0"/>
                        </a:rPr>
                        <a:t>Payment (20</a:t>
                      </a:r>
                      <a:r>
                        <a:rPr lang="en-US" sz="2400" baseline="30000">
                          <a:latin typeface="Segoe UI Semilight" panose="020B0402040204020203" pitchFamily="34" charset="0"/>
                          <a:cs typeface="Segoe UI Semilight" panose="020B0402040204020203" pitchFamily="34" charset="0"/>
                        </a:rPr>
                        <a:t>th</a:t>
                      </a:r>
                      <a:r>
                        <a:rPr lang="en-US" sz="2400">
                          <a:latin typeface="Segoe UI Semilight" panose="020B0402040204020203" pitchFamily="34" charset="0"/>
                          <a:cs typeface="Segoe UI Semilight" panose="020B0402040204020203" pitchFamily="34" charset="0"/>
                        </a:rPr>
                        <a:t> May)</a:t>
                      </a:r>
                    </a:p>
                  </a:txBody>
                  <a:tcPr/>
                </a:tc>
                <a:tc>
                  <a:txBody>
                    <a:bodyPr/>
                    <a:lstStyle/>
                    <a:p>
                      <a:r>
                        <a:rPr lang="en-IN" sz="2400" b="1">
                          <a:solidFill>
                            <a:schemeClr val="tx1">
                              <a:lumMod val="75000"/>
                              <a:lumOff val="25000"/>
                            </a:schemeClr>
                          </a:solidFill>
                          <a:latin typeface="Segoe UI Semilight" panose="020B0402040204020203" pitchFamily="34" charset="0"/>
                          <a:cs typeface="Segoe UI Semilight" panose="020B0402040204020203" pitchFamily="34" charset="0"/>
                        </a:rPr>
                        <a:t>₹ 68 / 1 $ </a:t>
                      </a:r>
                      <a:endParaRPr lang="en-US" sz="240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01663589"/>
                  </a:ext>
                </a:extLst>
              </a:tr>
              <a:tr h="461065">
                <a:tc>
                  <a:txBody>
                    <a:bodyPr/>
                    <a:lstStyle/>
                    <a:p>
                      <a:r>
                        <a:rPr lang="en-US" sz="2400">
                          <a:latin typeface="Segoe UI Semilight" panose="020B0402040204020203" pitchFamily="34" charset="0"/>
                          <a:cs typeface="Segoe UI Semilight" panose="020B0402040204020203" pitchFamily="34" charset="0"/>
                        </a:rPr>
                        <a:t>Forex Loss</a:t>
                      </a:r>
                    </a:p>
                  </a:txBody>
                  <a:tcPr/>
                </a:tc>
                <a:tc>
                  <a:txBody>
                    <a:bodyPr/>
                    <a:lstStyle/>
                    <a:p>
                      <a:r>
                        <a:rPr lang="en-IN" sz="2400" b="1">
                          <a:solidFill>
                            <a:srgbClr val="FF0000"/>
                          </a:solidFill>
                          <a:latin typeface="Segoe UI Semilight" panose="020B0402040204020203" pitchFamily="34" charset="0"/>
                          <a:cs typeface="Segoe UI Semilight" panose="020B0402040204020203" pitchFamily="34" charset="0"/>
                        </a:rPr>
                        <a:t>₹ 3 / 1 $ </a:t>
                      </a:r>
                      <a:endParaRPr lang="en-US" sz="2400">
                        <a:solidFill>
                          <a:srgbClr val="FF0000"/>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88430746"/>
                  </a:ext>
                </a:extLst>
              </a:tr>
            </a:tbl>
          </a:graphicData>
        </a:graphic>
      </p:graphicFrame>
      <p:graphicFrame>
        <p:nvGraphicFramePr>
          <p:cNvPr id="5" name="Table 9">
            <a:extLst>
              <a:ext uri="{FF2B5EF4-FFF2-40B4-BE49-F238E27FC236}">
                <a16:creationId xmlns:a16="http://schemas.microsoft.com/office/drawing/2014/main" id="{D4CA3355-44B8-4738-A163-DDE957E5DEB4}"/>
              </a:ext>
            </a:extLst>
          </p:cNvPr>
          <p:cNvGraphicFramePr>
            <a:graphicFrameLocks noGrp="1"/>
          </p:cNvGraphicFramePr>
          <p:nvPr>
            <p:extLst>
              <p:ext uri="{D42A27DB-BD31-4B8C-83A1-F6EECF244321}">
                <p14:modId xmlns:p14="http://schemas.microsoft.com/office/powerpoint/2010/main" val="3603146189"/>
              </p:ext>
            </p:extLst>
          </p:nvPr>
        </p:nvGraphicFramePr>
        <p:xfrm>
          <a:off x="555893" y="1584742"/>
          <a:ext cx="5279232" cy="1828800"/>
        </p:xfrm>
        <a:graphic>
          <a:graphicData uri="http://schemas.openxmlformats.org/drawingml/2006/table">
            <a:tbl>
              <a:tblPr firstRow="1" bandRow="1">
                <a:tableStyleId>{5C22544A-7EE6-4342-B048-85BDC9FD1C3A}</a:tableStyleId>
              </a:tblPr>
              <a:tblGrid>
                <a:gridCol w="2639616">
                  <a:extLst>
                    <a:ext uri="{9D8B030D-6E8A-4147-A177-3AD203B41FA5}">
                      <a16:colId xmlns:a16="http://schemas.microsoft.com/office/drawing/2014/main" val="2226581939"/>
                    </a:ext>
                  </a:extLst>
                </a:gridCol>
                <a:gridCol w="2639616">
                  <a:extLst>
                    <a:ext uri="{9D8B030D-6E8A-4147-A177-3AD203B41FA5}">
                      <a16:colId xmlns:a16="http://schemas.microsoft.com/office/drawing/2014/main" val="2897928068"/>
                    </a:ext>
                  </a:extLst>
                </a:gridCol>
              </a:tblGrid>
              <a:tr h="370840">
                <a:tc>
                  <a:txBody>
                    <a:bodyPr/>
                    <a:lstStyle/>
                    <a:p>
                      <a:r>
                        <a:rPr lang="en-US" sz="2400">
                          <a:latin typeface="Segoe UI Semilight" panose="020B0402040204020203" pitchFamily="34" charset="0"/>
                          <a:cs typeface="Segoe UI Semilight" panose="020B0402040204020203" pitchFamily="34" charset="0"/>
                        </a:rPr>
                        <a:t>Transaction 1</a:t>
                      </a:r>
                    </a:p>
                  </a:txBody>
                  <a:tcPr/>
                </a:tc>
                <a:tc>
                  <a:txBody>
                    <a:bodyPr/>
                    <a:lstStyle/>
                    <a:p>
                      <a:r>
                        <a:rPr lang="en-US" sz="2400">
                          <a:latin typeface="Segoe UI Semilight" panose="020B0402040204020203" pitchFamily="34" charset="0"/>
                          <a:cs typeface="Segoe UI Semilight" panose="020B0402040204020203" pitchFamily="34" charset="0"/>
                        </a:rPr>
                        <a:t>Rate of exchange</a:t>
                      </a:r>
                    </a:p>
                  </a:txBody>
                  <a:tcPr/>
                </a:tc>
                <a:extLst>
                  <a:ext uri="{0D108BD9-81ED-4DB2-BD59-A6C34878D82A}">
                    <a16:rowId xmlns:a16="http://schemas.microsoft.com/office/drawing/2014/main" val="8056815"/>
                  </a:ext>
                </a:extLst>
              </a:tr>
              <a:tr h="370840">
                <a:tc>
                  <a:txBody>
                    <a:bodyPr/>
                    <a:lstStyle/>
                    <a:p>
                      <a:r>
                        <a:rPr lang="en-US" sz="2400">
                          <a:latin typeface="Segoe UI Semilight" panose="020B0402040204020203" pitchFamily="34" charset="0"/>
                          <a:cs typeface="Segoe UI Semilight" panose="020B0402040204020203" pitchFamily="34" charset="0"/>
                        </a:rPr>
                        <a:t>Purchase (1</a:t>
                      </a:r>
                      <a:r>
                        <a:rPr lang="en-US" sz="2400" baseline="30000">
                          <a:latin typeface="Segoe UI Semilight" panose="020B0402040204020203" pitchFamily="34" charset="0"/>
                          <a:cs typeface="Segoe UI Semilight" panose="020B0402040204020203" pitchFamily="34" charset="0"/>
                        </a:rPr>
                        <a:t>st</a:t>
                      </a:r>
                      <a:r>
                        <a:rPr lang="en-US" sz="2400">
                          <a:latin typeface="Segoe UI Semilight" panose="020B0402040204020203" pitchFamily="34" charset="0"/>
                          <a:cs typeface="Segoe UI Semilight" panose="020B0402040204020203" pitchFamily="34" charset="0"/>
                        </a:rPr>
                        <a:t> April)</a:t>
                      </a:r>
                    </a:p>
                  </a:txBody>
                  <a:tcPr/>
                </a:tc>
                <a:tc>
                  <a:txBody>
                    <a:bodyPr/>
                    <a:lstStyle/>
                    <a:p>
                      <a:r>
                        <a:rPr lang="en-IN" sz="2400" b="1">
                          <a:solidFill>
                            <a:schemeClr val="tx1">
                              <a:lumMod val="75000"/>
                              <a:lumOff val="25000"/>
                            </a:schemeClr>
                          </a:solidFill>
                          <a:latin typeface="Segoe UI Semilight" panose="020B0402040204020203" pitchFamily="34" charset="0"/>
                          <a:cs typeface="Segoe UI Semilight" panose="020B0402040204020203" pitchFamily="34" charset="0"/>
                        </a:rPr>
                        <a:t>₹ 65 / 1 $ </a:t>
                      </a:r>
                      <a:endParaRPr lang="en-US" sz="240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144529887"/>
                  </a:ext>
                </a:extLst>
              </a:tr>
              <a:tr h="370840">
                <a:tc>
                  <a:txBody>
                    <a:bodyPr/>
                    <a:lstStyle/>
                    <a:p>
                      <a:r>
                        <a:rPr lang="en-US" sz="2400">
                          <a:latin typeface="Segoe UI Semilight" panose="020B0402040204020203" pitchFamily="34" charset="0"/>
                          <a:cs typeface="Segoe UI Semilight" panose="020B0402040204020203" pitchFamily="34" charset="0"/>
                        </a:rPr>
                        <a:t>Payment (1</a:t>
                      </a:r>
                      <a:r>
                        <a:rPr lang="en-US" sz="2400" baseline="30000">
                          <a:latin typeface="Segoe UI Semilight" panose="020B0402040204020203" pitchFamily="34" charset="0"/>
                          <a:cs typeface="Segoe UI Semilight" panose="020B0402040204020203" pitchFamily="34" charset="0"/>
                        </a:rPr>
                        <a:t>st</a:t>
                      </a:r>
                      <a:r>
                        <a:rPr lang="en-US" sz="2400">
                          <a:latin typeface="Segoe UI Semilight" panose="020B0402040204020203" pitchFamily="34" charset="0"/>
                          <a:cs typeface="Segoe UI Semilight" panose="020B0402040204020203" pitchFamily="34" charset="0"/>
                        </a:rPr>
                        <a:t> May)</a:t>
                      </a:r>
                    </a:p>
                  </a:txBody>
                  <a:tcPr/>
                </a:tc>
                <a:tc>
                  <a:txBody>
                    <a:bodyPr/>
                    <a:lstStyle/>
                    <a:p>
                      <a:r>
                        <a:rPr lang="en-IN" sz="2400" b="1">
                          <a:solidFill>
                            <a:schemeClr val="tx1">
                              <a:lumMod val="75000"/>
                              <a:lumOff val="25000"/>
                            </a:schemeClr>
                          </a:solidFill>
                          <a:latin typeface="Segoe UI Semilight" panose="020B0402040204020203" pitchFamily="34" charset="0"/>
                          <a:cs typeface="Segoe UI Semilight" panose="020B0402040204020203" pitchFamily="34" charset="0"/>
                        </a:rPr>
                        <a:t>₹ 63 / 1 $ </a:t>
                      </a:r>
                      <a:endParaRPr lang="en-US" sz="240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01663589"/>
                  </a:ext>
                </a:extLst>
              </a:tr>
              <a:tr h="370840">
                <a:tc>
                  <a:txBody>
                    <a:bodyPr/>
                    <a:lstStyle/>
                    <a:p>
                      <a:r>
                        <a:rPr lang="en-US" sz="2400">
                          <a:latin typeface="Segoe UI Semilight" panose="020B0402040204020203" pitchFamily="34" charset="0"/>
                          <a:cs typeface="Segoe UI Semilight" panose="020B0402040204020203" pitchFamily="34" charset="0"/>
                        </a:rPr>
                        <a:t>Forex Gain</a:t>
                      </a:r>
                    </a:p>
                  </a:txBody>
                  <a:tcPr/>
                </a:tc>
                <a:tc>
                  <a:txBody>
                    <a:bodyPr/>
                    <a:lstStyle/>
                    <a:p>
                      <a:r>
                        <a:rPr lang="en-IN" sz="2400" b="1">
                          <a:solidFill>
                            <a:schemeClr val="accent6"/>
                          </a:solidFill>
                          <a:latin typeface="Segoe UI Semilight" panose="020B0402040204020203" pitchFamily="34" charset="0"/>
                          <a:cs typeface="Segoe UI Semilight" panose="020B0402040204020203" pitchFamily="34" charset="0"/>
                        </a:rPr>
                        <a:t>₹ 3 / 1 $ </a:t>
                      </a:r>
                      <a:endParaRPr lang="en-US" sz="2400">
                        <a:solidFill>
                          <a:schemeClr val="accent6"/>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88430746"/>
                  </a:ext>
                </a:extLst>
              </a:tr>
            </a:tbl>
          </a:graphicData>
        </a:graphic>
      </p:graphicFrame>
      <p:cxnSp>
        <p:nvCxnSpPr>
          <p:cNvPr id="7" name="Straight Connector 6">
            <a:extLst>
              <a:ext uri="{FF2B5EF4-FFF2-40B4-BE49-F238E27FC236}">
                <a16:creationId xmlns:a16="http://schemas.microsoft.com/office/drawing/2014/main" id="{3DD1D483-7B3C-42AF-8DEA-CC0869B647C3}"/>
              </a:ext>
            </a:extLst>
          </p:cNvPr>
          <p:cNvCxnSpPr/>
          <p:nvPr/>
        </p:nvCxnSpPr>
        <p:spPr>
          <a:xfrm>
            <a:off x="6049567" y="1143000"/>
            <a:ext cx="0" cy="5339496"/>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582DC203-1A85-4FE8-90E0-E63CF5C5BAAD}"/>
              </a:ext>
            </a:extLst>
          </p:cNvPr>
          <p:cNvSpPr txBox="1"/>
          <p:nvPr/>
        </p:nvSpPr>
        <p:spPr>
          <a:xfrm>
            <a:off x="2543175" y="1143001"/>
            <a:ext cx="1628775" cy="461665"/>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Forex Gain </a:t>
            </a:r>
          </a:p>
        </p:txBody>
      </p:sp>
      <p:sp>
        <p:nvSpPr>
          <p:cNvPr id="9" name="TextBox 8">
            <a:extLst>
              <a:ext uri="{FF2B5EF4-FFF2-40B4-BE49-F238E27FC236}">
                <a16:creationId xmlns:a16="http://schemas.microsoft.com/office/drawing/2014/main" id="{11B79012-D5E4-4088-8467-A09216F28914}"/>
              </a:ext>
            </a:extLst>
          </p:cNvPr>
          <p:cNvSpPr txBox="1"/>
          <p:nvPr/>
        </p:nvSpPr>
        <p:spPr>
          <a:xfrm>
            <a:off x="8020052" y="1127535"/>
            <a:ext cx="1628775" cy="461665"/>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Forex Loss</a:t>
            </a:r>
          </a:p>
        </p:txBody>
      </p:sp>
      <p:graphicFrame>
        <p:nvGraphicFramePr>
          <p:cNvPr id="10" name="Table 9">
            <a:extLst>
              <a:ext uri="{FF2B5EF4-FFF2-40B4-BE49-F238E27FC236}">
                <a16:creationId xmlns:a16="http://schemas.microsoft.com/office/drawing/2014/main" id="{7AE9FA65-30BA-4342-BF71-65602162DDAA}"/>
              </a:ext>
            </a:extLst>
          </p:cNvPr>
          <p:cNvGraphicFramePr>
            <a:graphicFrameLocks noGrp="1"/>
          </p:cNvGraphicFramePr>
          <p:nvPr>
            <p:extLst>
              <p:ext uri="{D42A27DB-BD31-4B8C-83A1-F6EECF244321}">
                <p14:modId xmlns:p14="http://schemas.microsoft.com/office/powerpoint/2010/main" val="453771663"/>
              </p:ext>
            </p:extLst>
          </p:nvPr>
        </p:nvGraphicFramePr>
        <p:xfrm>
          <a:off x="555893" y="3855284"/>
          <a:ext cx="5279232" cy="1896096"/>
        </p:xfrm>
        <a:graphic>
          <a:graphicData uri="http://schemas.openxmlformats.org/drawingml/2006/table">
            <a:tbl>
              <a:tblPr firstRow="1" bandRow="1">
                <a:tableStyleId>{5C22544A-7EE6-4342-B048-85BDC9FD1C3A}</a:tableStyleId>
              </a:tblPr>
              <a:tblGrid>
                <a:gridCol w="2639616">
                  <a:extLst>
                    <a:ext uri="{9D8B030D-6E8A-4147-A177-3AD203B41FA5}">
                      <a16:colId xmlns:a16="http://schemas.microsoft.com/office/drawing/2014/main" val="2226581939"/>
                    </a:ext>
                  </a:extLst>
                </a:gridCol>
                <a:gridCol w="2639616">
                  <a:extLst>
                    <a:ext uri="{9D8B030D-6E8A-4147-A177-3AD203B41FA5}">
                      <a16:colId xmlns:a16="http://schemas.microsoft.com/office/drawing/2014/main" val="2897928068"/>
                    </a:ext>
                  </a:extLst>
                </a:gridCol>
              </a:tblGrid>
              <a:tr h="434768">
                <a:tc>
                  <a:txBody>
                    <a:bodyPr/>
                    <a:lstStyle/>
                    <a:p>
                      <a:r>
                        <a:rPr lang="en-US" sz="2400">
                          <a:latin typeface="Segoe UI Semilight" panose="020B0402040204020203" pitchFamily="34" charset="0"/>
                          <a:cs typeface="Segoe UI Semilight" panose="020B0402040204020203" pitchFamily="34" charset="0"/>
                        </a:rPr>
                        <a:t>Transaction 2</a:t>
                      </a:r>
                    </a:p>
                  </a:txBody>
                  <a:tcPr/>
                </a:tc>
                <a:tc>
                  <a:txBody>
                    <a:bodyPr/>
                    <a:lstStyle/>
                    <a:p>
                      <a:r>
                        <a:rPr lang="en-US" sz="2400">
                          <a:latin typeface="Segoe UI Semilight" panose="020B0402040204020203" pitchFamily="34" charset="0"/>
                          <a:cs typeface="Segoe UI Semilight" panose="020B0402040204020203" pitchFamily="34" charset="0"/>
                        </a:rPr>
                        <a:t>Rate of exchange</a:t>
                      </a:r>
                    </a:p>
                  </a:txBody>
                  <a:tcPr/>
                </a:tc>
                <a:extLst>
                  <a:ext uri="{0D108BD9-81ED-4DB2-BD59-A6C34878D82A}">
                    <a16:rowId xmlns:a16="http://schemas.microsoft.com/office/drawing/2014/main" val="8056815"/>
                  </a:ext>
                </a:extLst>
              </a:tr>
              <a:tr h="434768">
                <a:tc>
                  <a:txBody>
                    <a:bodyPr/>
                    <a:lstStyle/>
                    <a:p>
                      <a:r>
                        <a:rPr lang="en-US" sz="2400">
                          <a:latin typeface="Segoe UI Semilight" panose="020B0402040204020203" pitchFamily="34" charset="0"/>
                          <a:cs typeface="Segoe UI Semilight" panose="020B0402040204020203" pitchFamily="34" charset="0"/>
                        </a:rPr>
                        <a:t>Sale (1</a:t>
                      </a:r>
                      <a:r>
                        <a:rPr lang="en-US" sz="2400" baseline="30000">
                          <a:latin typeface="Segoe UI Semilight" panose="020B0402040204020203" pitchFamily="34" charset="0"/>
                          <a:cs typeface="Segoe UI Semilight" panose="020B0402040204020203" pitchFamily="34" charset="0"/>
                        </a:rPr>
                        <a:t>st</a:t>
                      </a:r>
                      <a:r>
                        <a:rPr lang="en-US" sz="2400">
                          <a:latin typeface="Segoe UI Semilight" panose="020B0402040204020203" pitchFamily="34" charset="0"/>
                          <a:cs typeface="Segoe UI Semilight" panose="020B0402040204020203" pitchFamily="34" charset="0"/>
                        </a:rPr>
                        <a:t> April)</a:t>
                      </a:r>
                    </a:p>
                  </a:txBody>
                  <a:tcPr/>
                </a:tc>
                <a:tc>
                  <a:txBody>
                    <a:bodyPr/>
                    <a:lstStyle/>
                    <a:p>
                      <a:r>
                        <a:rPr lang="en-IN" sz="2400" b="1">
                          <a:solidFill>
                            <a:schemeClr val="tx1">
                              <a:lumMod val="75000"/>
                              <a:lumOff val="25000"/>
                            </a:schemeClr>
                          </a:solidFill>
                          <a:latin typeface="Segoe UI Semilight" panose="020B0402040204020203" pitchFamily="34" charset="0"/>
                          <a:cs typeface="Segoe UI Semilight" panose="020B0402040204020203" pitchFamily="34" charset="0"/>
                        </a:rPr>
                        <a:t>₹ 65 / 1 $ </a:t>
                      </a:r>
                      <a:endParaRPr lang="en-US" sz="240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144529887"/>
                  </a:ext>
                </a:extLst>
              </a:tr>
              <a:tr h="434768">
                <a:tc>
                  <a:txBody>
                    <a:bodyPr/>
                    <a:lstStyle/>
                    <a:p>
                      <a:r>
                        <a:rPr lang="en-US" sz="2400">
                          <a:latin typeface="Segoe UI Semilight" panose="020B0402040204020203" pitchFamily="34" charset="0"/>
                          <a:cs typeface="Segoe UI Semilight" panose="020B0402040204020203" pitchFamily="34" charset="0"/>
                        </a:rPr>
                        <a:t>Receipt (18</a:t>
                      </a:r>
                      <a:r>
                        <a:rPr lang="en-US" sz="2400" baseline="30000">
                          <a:latin typeface="Segoe UI Semilight" panose="020B0402040204020203" pitchFamily="34" charset="0"/>
                          <a:cs typeface="Segoe UI Semilight" panose="020B0402040204020203" pitchFamily="34" charset="0"/>
                        </a:rPr>
                        <a:t>th</a:t>
                      </a:r>
                      <a:r>
                        <a:rPr lang="en-US" sz="2400">
                          <a:latin typeface="Segoe UI Semilight" panose="020B0402040204020203" pitchFamily="34" charset="0"/>
                          <a:cs typeface="Segoe UI Semilight" panose="020B0402040204020203" pitchFamily="34" charset="0"/>
                        </a:rPr>
                        <a:t> May)</a:t>
                      </a:r>
                    </a:p>
                  </a:txBody>
                  <a:tcPr/>
                </a:tc>
                <a:tc>
                  <a:txBody>
                    <a:bodyPr/>
                    <a:lstStyle/>
                    <a:p>
                      <a:r>
                        <a:rPr lang="en-IN" sz="2400" b="1">
                          <a:solidFill>
                            <a:schemeClr val="tx1">
                              <a:lumMod val="75000"/>
                              <a:lumOff val="25000"/>
                            </a:schemeClr>
                          </a:solidFill>
                          <a:latin typeface="Segoe UI Semilight" panose="020B0402040204020203" pitchFamily="34" charset="0"/>
                          <a:cs typeface="Segoe UI Semilight" panose="020B0402040204020203" pitchFamily="34" charset="0"/>
                        </a:rPr>
                        <a:t>₹ 67 / 1 $ </a:t>
                      </a:r>
                      <a:endParaRPr lang="en-US" sz="240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01663589"/>
                  </a:ext>
                </a:extLst>
              </a:tr>
              <a:tr h="524496">
                <a:tc>
                  <a:txBody>
                    <a:bodyPr/>
                    <a:lstStyle/>
                    <a:p>
                      <a:r>
                        <a:rPr lang="en-US" sz="2400">
                          <a:latin typeface="Segoe UI Semilight" panose="020B0402040204020203" pitchFamily="34" charset="0"/>
                          <a:cs typeface="Segoe UI Semilight" panose="020B0402040204020203" pitchFamily="34" charset="0"/>
                        </a:rPr>
                        <a:t>Forex Gain</a:t>
                      </a:r>
                    </a:p>
                  </a:txBody>
                  <a:tcPr/>
                </a:tc>
                <a:tc>
                  <a:txBody>
                    <a:bodyPr/>
                    <a:lstStyle/>
                    <a:p>
                      <a:r>
                        <a:rPr lang="en-IN" sz="2400" b="1">
                          <a:solidFill>
                            <a:schemeClr val="accent6"/>
                          </a:solidFill>
                          <a:latin typeface="Segoe UI Semilight" panose="020B0402040204020203" pitchFamily="34" charset="0"/>
                          <a:cs typeface="Segoe UI Semilight" panose="020B0402040204020203" pitchFamily="34" charset="0"/>
                        </a:rPr>
                        <a:t>₹ 2 / 1 $ </a:t>
                      </a:r>
                      <a:endParaRPr lang="en-US" sz="2400">
                        <a:solidFill>
                          <a:schemeClr val="accent6"/>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88430746"/>
                  </a:ext>
                </a:extLst>
              </a:tr>
            </a:tbl>
          </a:graphicData>
        </a:graphic>
      </p:graphicFrame>
      <p:graphicFrame>
        <p:nvGraphicFramePr>
          <p:cNvPr id="11" name="Table 9">
            <a:extLst>
              <a:ext uri="{FF2B5EF4-FFF2-40B4-BE49-F238E27FC236}">
                <a16:creationId xmlns:a16="http://schemas.microsoft.com/office/drawing/2014/main" id="{0B5093FA-8921-4421-B69F-CC0F94EE4D89}"/>
              </a:ext>
            </a:extLst>
          </p:cNvPr>
          <p:cNvGraphicFramePr>
            <a:graphicFrameLocks noGrp="1"/>
          </p:cNvGraphicFramePr>
          <p:nvPr>
            <p:extLst>
              <p:ext uri="{D42A27DB-BD31-4B8C-83A1-F6EECF244321}">
                <p14:modId xmlns:p14="http://schemas.microsoft.com/office/powerpoint/2010/main" val="1957120960"/>
              </p:ext>
            </p:extLst>
          </p:nvPr>
        </p:nvGraphicFramePr>
        <p:xfrm>
          <a:off x="6264008" y="3882687"/>
          <a:ext cx="5480310" cy="1844260"/>
        </p:xfrm>
        <a:graphic>
          <a:graphicData uri="http://schemas.openxmlformats.org/drawingml/2006/table">
            <a:tbl>
              <a:tblPr firstRow="1" bandRow="1">
                <a:tableStyleId>{5C22544A-7EE6-4342-B048-85BDC9FD1C3A}</a:tableStyleId>
              </a:tblPr>
              <a:tblGrid>
                <a:gridCol w="2740155">
                  <a:extLst>
                    <a:ext uri="{9D8B030D-6E8A-4147-A177-3AD203B41FA5}">
                      <a16:colId xmlns:a16="http://schemas.microsoft.com/office/drawing/2014/main" val="2226581939"/>
                    </a:ext>
                  </a:extLst>
                </a:gridCol>
                <a:gridCol w="2740155">
                  <a:extLst>
                    <a:ext uri="{9D8B030D-6E8A-4147-A177-3AD203B41FA5}">
                      <a16:colId xmlns:a16="http://schemas.microsoft.com/office/drawing/2014/main" val="2897928068"/>
                    </a:ext>
                  </a:extLst>
                </a:gridCol>
              </a:tblGrid>
              <a:tr h="461065">
                <a:tc>
                  <a:txBody>
                    <a:bodyPr/>
                    <a:lstStyle/>
                    <a:p>
                      <a:r>
                        <a:rPr lang="en-US" sz="2400">
                          <a:latin typeface="Segoe UI Semilight" panose="020B0402040204020203" pitchFamily="34" charset="0"/>
                          <a:cs typeface="Segoe UI Semilight" panose="020B0402040204020203" pitchFamily="34" charset="0"/>
                        </a:rPr>
                        <a:t>Transaction 4</a:t>
                      </a:r>
                    </a:p>
                  </a:txBody>
                  <a:tcPr/>
                </a:tc>
                <a:tc>
                  <a:txBody>
                    <a:bodyPr/>
                    <a:lstStyle/>
                    <a:p>
                      <a:r>
                        <a:rPr lang="en-US" sz="2400">
                          <a:latin typeface="Segoe UI Semilight" panose="020B0402040204020203" pitchFamily="34" charset="0"/>
                          <a:cs typeface="Segoe UI Semilight" panose="020B0402040204020203" pitchFamily="34" charset="0"/>
                        </a:rPr>
                        <a:t>Rate of exchange</a:t>
                      </a:r>
                    </a:p>
                  </a:txBody>
                  <a:tcPr/>
                </a:tc>
                <a:extLst>
                  <a:ext uri="{0D108BD9-81ED-4DB2-BD59-A6C34878D82A}">
                    <a16:rowId xmlns:a16="http://schemas.microsoft.com/office/drawing/2014/main" val="8056815"/>
                  </a:ext>
                </a:extLst>
              </a:tr>
              <a:tr h="461065">
                <a:tc>
                  <a:txBody>
                    <a:bodyPr/>
                    <a:lstStyle/>
                    <a:p>
                      <a:r>
                        <a:rPr lang="en-US" sz="2400">
                          <a:latin typeface="Segoe UI Semilight" panose="020B0402040204020203" pitchFamily="34" charset="0"/>
                          <a:cs typeface="Segoe UI Semilight" panose="020B0402040204020203" pitchFamily="34" charset="0"/>
                        </a:rPr>
                        <a:t>Sale (1</a:t>
                      </a:r>
                      <a:r>
                        <a:rPr lang="en-US" sz="2400" baseline="30000">
                          <a:latin typeface="Segoe UI Semilight" panose="020B0402040204020203" pitchFamily="34" charset="0"/>
                          <a:cs typeface="Segoe UI Semilight" panose="020B0402040204020203" pitchFamily="34" charset="0"/>
                        </a:rPr>
                        <a:t>st</a:t>
                      </a:r>
                      <a:r>
                        <a:rPr lang="en-US" sz="2400">
                          <a:latin typeface="Segoe UI Semilight" panose="020B0402040204020203" pitchFamily="34" charset="0"/>
                          <a:cs typeface="Segoe UI Semilight" panose="020B0402040204020203" pitchFamily="34" charset="0"/>
                        </a:rPr>
                        <a:t> April)</a:t>
                      </a:r>
                    </a:p>
                  </a:txBody>
                  <a:tcPr/>
                </a:tc>
                <a:tc>
                  <a:txBody>
                    <a:bodyPr/>
                    <a:lstStyle/>
                    <a:p>
                      <a:r>
                        <a:rPr lang="en-IN" sz="2400" b="1">
                          <a:solidFill>
                            <a:schemeClr val="tx1">
                              <a:lumMod val="75000"/>
                              <a:lumOff val="25000"/>
                            </a:schemeClr>
                          </a:solidFill>
                          <a:latin typeface="Segoe UI Semilight" panose="020B0402040204020203" pitchFamily="34" charset="0"/>
                          <a:cs typeface="Segoe UI Semilight" panose="020B0402040204020203" pitchFamily="34" charset="0"/>
                        </a:rPr>
                        <a:t>₹ 65 / 1 $ </a:t>
                      </a:r>
                      <a:endParaRPr lang="en-US" sz="240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144529887"/>
                  </a:ext>
                </a:extLst>
              </a:tr>
              <a:tr h="461065">
                <a:tc>
                  <a:txBody>
                    <a:bodyPr/>
                    <a:lstStyle/>
                    <a:p>
                      <a:r>
                        <a:rPr lang="en-US" sz="2400">
                          <a:latin typeface="Segoe UI Semilight" panose="020B0402040204020203" pitchFamily="34" charset="0"/>
                          <a:cs typeface="Segoe UI Semilight" panose="020B0402040204020203" pitchFamily="34" charset="0"/>
                        </a:rPr>
                        <a:t>Receipt (2</a:t>
                      </a:r>
                      <a:r>
                        <a:rPr lang="en-US" sz="2400" baseline="30000">
                          <a:latin typeface="Segoe UI Semilight" panose="020B0402040204020203" pitchFamily="34" charset="0"/>
                          <a:cs typeface="Segoe UI Semilight" panose="020B0402040204020203" pitchFamily="34" charset="0"/>
                        </a:rPr>
                        <a:t>nd</a:t>
                      </a:r>
                      <a:r>
                        <a:rPr lang="en-US" sz="2400">
                          <a:latin typeface="Segoe UI Semilight" panose="020B0402040204020203" pitchFamily="34" charset="0"/>
                          <a:cs typeface="Segoe UI Semilight" panose="020B0402040204020203" pitchFamily="34" charset="0"/>
                        </a:rPr>
                        <a:t> May)</a:t>
                      </a:r>
                    </a:p>
                  </a:txBody>
                  <a:tcPr/>
                </a:tc>
                <a:tc>
                  <a:txBody>
                    <a:bodyPr/>
                    <a:lstStyle/>
                    <a:p>
                      <a:r>
                        <a:rPr lang="en-IN" sz="2400" b="1">
                          <a:solidFill>
                            <a:schemeClr val="tx1">
                              <a:lumMod val="75000"/>
                              <a:lumOff val="25000"/>
                            </a:schemeClr>
                          </a:solidFill>
                          <a:latin typeface="Segoe UI Semilight" panose="020B0402040204020203" pitchFamily="34" charset="0"/>
                          <a:cs typeface="Segoe UI Semilight" panose="020B0402040204020203" pitchFamily="34" charset="0"/>
                        </a:rPr>
                        <a:t>₹ 63.5 / 1 $ </a:t>
                      </a:r>
                      <a:endParaRPr lang="en-US" sz="240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01663589"/>
                  </a:ext>
                </a:extLst>
              </a:tr>
              <a:tr h="461065">
                <a:tc>
                  <a:txBody>
                    <a:bodyPr/>
                    <a:lstStyle/>
                    <a:p>
                      <a:r>
                        <a:rPr lang="en-US" sz="2400">
                          <a:latin typeface="Segoe UI Semilight" panose="020B0402040204020203" pitchFamily="34" charset="0"/>
                          <a:cs typeface="Segoe UI Semilight" panose="020B0402040204020203" pitchFamily="34" charset="0"/>
                        </a:rPr>
                        <a:t>Forex Loss</a:t>
                      </a:r>
                    </a:p>
                  </a:txBody>
                  <a:tcPr/>
                </a:tc>
                <a:tc>
                  <a:txBody>
                    <a:bodyPr/>
                    <a:lstStyle/>
                    <a:p>
                      <a:r>
                        <a:rPr lang="en-IN" sz="2400" b="1">
                          <a:solidFill>
                            <a:srgbClr val="FF0000"/>
                          </a:solidFill>
                          <a:latin typeface="Segoe UI Semilight" panose="020B0402040204020203" pitchFamily="34" charset="0"/>
                          <a:cs typeface="Segoe UI Semilight" panose="020B0402040204020203" pitchFamily="34" charset="0"/>
                        </a:rPr>
                        <a:t>₹ 1.5 / 1 $ </a:t>
                      </a:r>
                      <a:endParaRPr lang="en-US" sz="2400">
                        <a:solidFill>
                          <a:srgbClr val="FF0000"/>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88430746"/>
                  </a:ext>
                </a:extLst>
              </a:tr>
            </a:tbl>
          </a:graphicData>
        </a:graphic>
      </p:graphicFrame>
    </p:spTree>
    <p:extLst>
      <p:ext uri="{BB962C8B-B14F-4D97-AF65-F5344CB8AC3E}">
        <p14:creationId xmlns:p14="http://schemas.microsoft.com/office/powerpoint/2010/main" val="69740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2BCCBC-DB10-47B9-A9D8-658042F33160}"/>
              </a:ext>
            </a:extLst>
          </p:cNvPr>
          <p:cNvSpPr>
            <a:spLocks noGrp="1"/>
          </p:cNvSpPr>
          <p:nvPr>
            <p:ph type="title"/>
          </p:nvPr>
        </p:nvSpPr>
        <p:spPr/>
        <p:txBody>
          <a:bodyPr/>
          <a:lstStyle/>
          <a:p>
            <a:r>
              <a:rPr lang="en-US" dirty="0"/>
              <a:t>Multi-currency in </a:t>
            </a:r>
            <a:r>
              <a:rPr lang="en-US" dirty="0" smtClean="0"/>
              <a:t>Tally</a:t>
            </a:r>
            <a:endParaRPr lang="en-US" dirty="0"/>
          </a:p>
        </p:txBody>
      </p:sp>
      <p:sp>
        <p:nvSpPr>
          <p:cNvPr id="2" name="Content Placeholder 1">
            <a:extLst>
              <a:ext uri="{FF2B5EF4-FFF2-40B4-BE49-F238E27FC236}">
                <a16:creationId xmlns:a16="http://schemas.microsoft.com/office/drawing/2014/main" id="{E7D3DF55-0BA4-4E27-92FC-3A53502B8FAF}"/>
              </a:ext>
            </a:extLst>
          </p:cNvPr>
          <p:cNvSpPr>
            <a:spLocks noGrp="1"/>
          </p:cNvSpPr>
          <p:nvPr>
            <p:ph idx="1"/>
          </p:nvPr>
        </p:nvSpPr>
        <p:spPr/>
        <p:txBody>
          <a:bodyPr/>
          <a:lstStyle/>
          <a:p>
            <a:r>
              <a:rPr lang="en-US"/>
              <a:t>Discover Yourself!!</a:t>
            </a:r>
          </a:p>
        </p:txBody>
      </p:sp>
    </p:spTree>
    <p:extLst>
      <p:ext uri="{BB962C8B-B14F-4D97-AF65-F5344CB8AC3E}">
        <p14:creationId xmlns:p14="http://schemas.microsoft.com/office/powerpoint/2010/main" val="145399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B72FFE-CC06-4D4E-BF6C-E476B71CE3DB}"/>
              </a:ext>
            </a:extLst>
          </p:cNvPr>
          <p:cNvSpPr>
            <a:spLocks noGrp="1"/>
          </p:cNvSpPr>
          <p:nvPr>
            <p:ph type="title"/>
          </p:nvPr>
        </p:nvSpPr>
        <p:spPr>
          <a:xfrm>
            <a:off x="87086" y="329031"/>
            <a:ext cx="12104913" cy="963863"/>
          </a:xfrm>
        </p:spPr>
        <p:txBody>
          <a:bodyPr/>
          <a:lstStyle/>
          <a:p>
            <a:r>
              <a:rPr lang="en-US" sz="3000" b="1" dirty="0" smtClean="0"/>
              <a:t>Implement </a:t>
            </a:r>
            <a:r>
              <a:rPr lang="en-US" sz="3000" b="1" dirty="0"/>
              <a:t>Multi-currency in </a:t>
            </a:r>
            <a:r>
              <a:rPr lang="en-US" sz="3000" b="1" dirty="0" smtClean="0"/>
              <a:t>Tally</a:t>
            </a:r>
            <a:endParaRPr lang="en-US" sz="3000" dirty="0"/>
          </a:p>
        </p:txBody>
      </p:sp>
      <p:graphicFrame>
        <p:nvGraphicFramePr>
          <p:cNvPr id="6" name="Diagram 5">
            <a:extLst>
              <a:ext uri="{FF2B5EF4-FFF2-40B4-BE49-F238E27FC236}">
                <a16:creationId xmlns:a16="http://schemas.microsoft.com/office/drawing/2014/main" id="{DB6BC8DE-9167-4DB2-B88A-D06F2307B62F}"/>
              </a:ext>
            </a:extLst>
          </p:cNvPr>
          <p:cNvGraphicFramePr/>
          <p:nvPr>
            <p:extLst>
              <p:ext uri="{D42A27DB-BD31-4B8C-83A1-F6EECF244321}">
                <p14:modId xmlns:p14="http://schemas.microsoft.com/office/powerpoint/2010/main" val="1828206143"/>
              </p:ext>
            </p:extLst>
          </p:nvPr>
        </p:nvGraphicFramePr>
        <p:xfrm>
          <a:off x="416995" y="3396876"/>
          <a:ext cx="11358010" cy="3455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4C5C07AC-3639-49AF-A44D-0261DDB22075}"/>
              </a:ext>
            </a:extLst>
          </p:cNvPr>
          <p:cNvGraphicFramePr/>
          <p:nvPr>
            <p:extLst>
              <p:ext uri="{D42A27DB-BD31-4B8C-83A1-F6EECF244321}">
                <p14:modId xmlns:p14="http://schemas.microsoft.com/office/powerpoint/2010/main" val="308984608"/>
              </p:ext>
            </p:extLst>
          </p:nvPr>
        </p:nvGraphicFramePr>
        <p:xfrm>
          <a:off x="465221" y="842119"/>
          <a:ext cx="11261558" cy="25547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7101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BE191EC1-63B4-40C6-B3CD-1525CDCDBEF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54CF67D-24F8-455C-8CC7-419C6D15DEB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ADB9BE8F-1035-4F8E-9EAC-7C4948692B0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15AACBEA-D4C1-4E4B-AC5C-9ED321BC76A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graphicEl>
                                              <a:dgm id="{BE191EC1-63B4-40C6-B3CD-1525CDCDBEF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graphicEl>
                                              <a:dgm id="{42DD43DC-F905-4C13-B905-E870E33AD95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graphicEl>
                                              <a:dgm id="{3B8C7D43-EA30-4680-B5E7-A4D2FA22739B}"/>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graphicEl>
                                              <a:dgm id="{FB90FADF-ACF1-4271-8892-899C4642084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10"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95AFE-3F0C-4456-AA5C-0DC1CB5C963B}"/>
              </a:ext>
            </a:extLst>
          </p:cNvPr>
          <p:cNvSpPr>
            <a:spLocks noGrp="1"/>
          </p:cNvSpPr>
          <p:nvPr>
            <p:ph type="title"/>
          </p:nvPr>
        </p:nvSpPr>
        <p:spPr>
          <a:xfrm>
            <a:off x="555892" y="375504"/>
            <a:ext cx="11636107" cy="548999"/>
          </a:xfrm>
        </p:spPr>
        <p:txBody>
          <a:bodyPr/>
          <a:lstStyle/>
          <a:p>
            <a:r>
              <a:rPr lang="en-US" sz="3000"/>
              <a:t>Completed Foreign Currency Transaction</a:t>
            </a:r>
          </a:p>
        </p:txBody>
      </p:sp>
      <p:graphicFrame>
        <p:nvGraphicFramePr>
          <p:cNvPr id="6" name="Table 5">
            <a:extLst>
              <a:ext uri="{FF2B5EF4-FFF2-40B4-BE49-F238E27FC236}">
                <a16:creationId xmlns:a16="http://schemas.microsoft.com/office/drawing/2014/main" id="{D58A1EAF-CA8A-4FB7-A088-9544C6FDB1D1}"/>
              </a:ext>
            </a:extLst>
          </p:cNvPr>
          <p:cNvGraphicFramePr>
            <a:graphicFrameLocks noGrp="1"/>
          </p:cNvGraphicFramePr>
          <p:nvPr>
            <p:extLst>
              <p:ext uri="{D42A27DB-BD31-4B8C-83A1-F6EECF244321}">
                <p14:modId xmlns:p14="http://schemas.microsoft.com/office/powerpoint/2010/main" val="774191168"/>
              </p:ext>
            </p:extLst>
          </p:nvPr>
        </p:nvGraphicFramePr>
        <p:xfrm>
          <a:off x="917315" y="3301093"/>
          <a:ext cx="10264503" cy="1778472"/>
        </p:xfrm>
        <a:graphic>
          <a:graphicData uri="http://schemas.openxmlformats.org/drawingml/2006/table">
            <a:tbl>
              <a:tblPr>
                <a:tableStyleId>{D7AC3CCA-C797-4891-BE02-D94E43425B78}</a:tableStyleId>
              </a:tblPr>
              <a:tblGrid>
                <a:gridCol w="1642846">
                  <a:extLst>
                    <a:ext uri="{9D8B030D-6E8A-4147-A177-3AD203B41FA5}">
                      <a16:colId xmlns:a16="http://schemas.microsoft.com/office/drawing/2014/main" val="286221552"/>
                    </a:ext>
                  </a:extLst>
                </a:gridCol>
                <a:gridCol w="1642846">
                  <a:extLst>
                    <a:ext uri="{9D8B030D-6E8A-4147-A177-3AD203B41FA5}">
                      <a16:colId xmlns:a16="http://schemas.microsoft.com/office/drawing/2014/main" val="694529189"/>
                    </a:ext>
                  </a:extLst>
                </a:gridCol>
                <a:gridCol w="1235420">
                  <a:extLst>
                    <a:ext uri="{9D8B030D-6E8A-4147-A177-3AD203B41FA5}">
                      <a16:colId xmlns:a16="http://schemas.microsoft.com/office/drawing/2014/main" val="2451018099"/>
                    </a:ext>
                  </a:extLst>
                </a:gridCol>
                <a:gridCol w="1353705">
                  <a:extLst>
                    <a:ext uri="{9D8B030D-6E8A-4147-A177-3AD203B41FA5}">
                      <a16:colId xmlns:a16="http://schemas.microsoft.com/office/drawing/2014/main" val="4189010602"/>
                    </a:ext>
                  </a:extLst>
                </a:gridCol>
                <a:gridCol w="2194843">
                  <a:extLst>
                    <a:ext uri="{9D8B030D-6E8A-4147-A177-3AD203B41FA5}">
                      <a16:colId xmlns:a16="http://schemas.microsoft.com/office/drawing/2014/main" val="2471120536"/>
                    </a:ext>
                  </a:extLst>
                </a:gridCol>
                <a:gridCol w="2194843">
                  <a:extLst>
                    <a:ext uri="{9D8B030D-6E8A-4147-A177-3AD203B41FA5}">
                      <a16:colId xmlns:a16="http://schemas.microsoft.com/office/drawing/2014/main" val="2256920883"/>
                    </a:ext>
                  </a:extLst>
                </a:gridCol>
              </a:tblGrid>
              <a:tr h="890089">
                <a:tc>
                  <a:txBody>
                    <a:bodyPr/>
                    <a:lstStyle/>
                    <a:p>
                      <a:pPr algn="ctr" rtl="0" fontAlgn="ctr"/>
                      <a:r>
                        <a:rPr lang="en-IN" sz="2000" b="1" u="none" strike="noStrike">
                          <a:effectLst/>
                          <a:latin typeface="Segoe UI Semilight" panose="020B0402040204020203" pitchFamily="34" charset="0"/>
                          <a:cs typeface="Segoe UI Semilight" panose="020B0402040204020203" pitchFamily="34" charset="0"/>
                        </a:rPr>
                        <a:t>Date</a:t>
                      </a:r>
                      <a:endParaRPr lang="en-IN" sz="2000" b="1" i="0" u="none" strike="noStrike">
                        <a:solidFill>
                          <a:srgbClr val="FFFFFF"/>
                        </a:solidFill>
                        <a:effectLst/>
                        <a:latin typeface="Segoe UI Semilight" panose="020B0402040204020203" pitchFamily="34" charset="0"/>
                        <a:cs typeface="Segoe UI Semilight" panose="020B0402040204020203" pitchFamily="34" charset="0"/>
                      </a:endParaRPr>
                    </a:p>
                  </a:txBody>
                  <a:tcPr marL="6350" marR="6350" marT="6350" marB="0" anchor="ctr"/>
                </a:tc>
                <a:tc>
                  <a:txBody>
                    <a:bodyPr/>
                    <a:lstStyle/>
                    <a:p>
                      <a:pPr algn="ctr" rtl="0" fontAlgn="ctr"/>
                      <a:r>
                        <a:rPr lang="en-IN" sz="2000" b="1" u="none" strike="noStrike" dirty="0">
                          <a:effectLst/>
                          <a:latin typeface="Segoe UI Semilight" panose="020B0402040204020203" pitchFamily="34" charset="0"/>
                          <a:cs typeface="Segoe UI Semilight" panose="020B0402040204020203" pitchFamily="34" charset="0"/>
                        </a:rPr>
                        <a:t>Transaction Type</a:t>
                      </a:r>
                      <a:endParaRPr lang="en-IN" sz="2000" b="1" i="0" u="none" strike="noStrike" dirty="0">
                        <a:solidFill>
                          <a:srgbClr val="FFFFFF"/>
                        </a:solidFill>
                        <a:effectLst/>
                        <a:latin typeface="Segoe UI Semilight" panose="020B0402040204020203" pitchFamily="34" charset="0"/>
                        <a:cs typeface="Segoe UI Semilight" panose="020B0402040204020203" pitchFamily="34" charset="0"/>
                      </a:endParaRPr>
                    </a:p>
                  </a:txBody>
                  <a:tcPr marL="6350" marR="6350" marT="6350" marB="0" anchor="ctr"/>
                </a:tc>
                <a:tc>
                  <a:txBody>
                    <a:bodyPr/>
                    <a:lstStyle/>
                    <a:p>
                      <a:pPr algn="ctr" rtl="0" fontAlgn="ctr"/>
                      <a:r>
                        <a:rPr lang="en-IN" sz="2000" b="1" u="none" strike="noStrike">
                          <a:effectLst/>
                          <a:latin typeface="Segoe UI Semilight" panose="020B0402040204020203" pitchFamily="34" charset="0"/>
                          <a:cs typeface="Segoe UI Semilight" panose="020B0402040204020203" pitchFamily="34" charset="0"/>
                        </a:rPr>
                        <a:t>Foreign Currency</a:t>
                      </a:r>
                      <a:endParaRPr lang="en-IN" sz="2000" b="1" i="0" u="none" strike="noStrike">
                        <a:solidFill>
                          <a:srgbClr val="FFFFFF"/>
                        </a:solidFill>
                        <a:effectLst/>
                        <a:latin typeface="Segoe UI Semilight" panose="020B0402040204020203" pitchFamily="34" charset="0"/>
                        <a:cs typeface="Segoe UI Semilight" panose="020B0402040204020203" pitchFamily="34" charset="0"/>
                      </a:endParaRPr>
                    </a:p>
                  </a:txBody>
                  <a:tcPr marL="6350" marR="6350" marT="6350" marB="0" anchor="ctr"/>
                </a:tc>
                <a:tc>
                  <a:txBody>
                    <a:bodyPr/>
                    <a:lstStyle/>
                    <a:p>
                      <a:pPr algn="ctr" rtl="0" fontAlgn="ctr"/>
                      <a:r>
                        <a:rPr lang="en-IN" sz="2000" b="1" u="none" strike="noStrike">
                          <a:effectLst/>
                          <a:latin typeface="Segoe UI Semilight" panose="020B0402040204020203" pitchFamily="34" charset="0"/>
                          <a:cs typeface="Segoe UI Semilight" panose="020B0402040204020203" pitchFamily="34" charset="0"/>
                        </a:rPr>
                        <a:t>Exchange Rate</a:t>
                      </a:r>
                      <a:endParaRPr lang="en-IN" sz="2000" b="1" i="0" u="none" strike="noStrike">
                        <a:solidFill>
                          <a:srgbClr val="FFFFFF"/>
                        </a:solidFill>
                        <a:effectLst/>
                        <a:latin typeface="Segoe UI Semilight" panose="020B0402040204020203" pitchFamily="34" charset="0"/>
                        <a:cs typeface="Segoe UI Semilight" panose="020B0402040204020203" pitchFamily="34" charset="0"/>
                      </a:endParaRPr>
                    </a:p>
                  </a:txBody>
                  <a:tcPr marL="6350" marR="6350" marT="6350" marB="0" anchor="ctr"/>
                </a:tc>
                <a:tc>
                  <a:txBody>
                    <a:bodyPr/>
                    <a:lstStyle/>
                    <a:p>
                      <a:pPr algn="ctr" rtl="0" fontAlgn="ctr"/>
                      <a:r>
                        <a:rPr lang="en-US" sz="2000" b="1" u="none" strike="noStrike">
                          <a:effectLst/>
                          <a:latin typeface="Segoe UI Semilight" panose="020B0402040204020203" pitchFamily="34" charset="0"/>
                          <a:cs typeface="Segoe UI Semilight" panose="020B0402040204020203" pitchFamily="34" charset="0"/>
                        </a:rPr>
                        <a:t>Invoice Amount </a:t>
                      </a:r>
                      <a:br>
                        <a:rPr lang="en-US" sz="2000" b="1" u="none" strike="noStrike">
                          <a:effectLst/>
                          <a:latin typeface="Segoe UI Semilight" panose="020B0402040204020203" pitchFamily="34" charset="0"/>
                          <a:cs typeface="Segoe UI Semilight" panose="020B0402040204020203" pitchFamily="34" charset="0"/>
                        </a:rPr>
                      </a:br>
                      <a:r>
                        <a:rPr lang="en-US" sz="2000" b="1" u="none" strike="noStrike">
                          <a:effectLst/>
                          <a:latin typeface="Segoe UI Semilight" panose="020B0402040204020203" pitchFamily="34" charset="0"/>
                          <a:cs typeface="Segoe UI Semilight" panose="020B0402040204020203" pitchFamily="34" charset="0"/>
                        </a:rPr>
                        <a:t>(in Foreign Currency)</a:t>
                      </a:r>
                      <a:endParaRPr lang="en-US" sz="2000" b="1" i="0" u="none" strike="noStrike">
                        <a:solidFill>
                          <a:srgbClr val="FFFFFF"/>
                        </a:solidFill>
                        <a:effectLst/>
                        <a:latin typeface="Segoe UI Semilight" panose="020B0402040204020203" pitchFamily="34" charset="0"/>
                        <a:cs typeface="Segoe UI Semilight" panose="020B0402040204020203" pitchFamily="34" charset="0"/>
                      </a:endParaRPr>
                    </a:p>
                  </a:txBody>
                  <a:tcPr marL="6350" marR="6350" marT="6350" marB="0" anchor="ctr"/>
                </a:tc>
                <a:tc>
                  <a:txBody>
                    <a:bodyPr/>
                    <a:lstStyle/>
                    <a:p>
                      <a:pPr algn="ctr" rtl="0" fontAlgn="ctr"/>
                      <a:r>
                        <a:rPr lang="en-US" sz="2000" b="1" u="none" strike="noStrike">
                          <a:effectLst/>
                          <a:latin typeface="Segoe UI Semilight" panose="020B0402040204020203" pitchFamily="34" charset="0"/>
                          <a:cs typeface="Segoe UI Semilight" panose="020B0402040204020203" pitchFamily="34" charset="0"/>
                        </a:rPr>
                        <a:t>Invoice Amount </a:t>
                      </a:r>
                      <a:br>
                        <a:rPr lang="en-US" sz="2000" b="1" u="none" strike="noStrike">
                          <a:effectLst/>
                          <a:latin typeface="Segoe UI Semilight" panose="020B0402040204020203" pitchFamily="34" charset="0"/>
                          <a:cs typeface="Segoe UI Semilight" panose="020B0402040204020203" pitchFamily="34" charset="0"/>
                        </a:rPr>
                      </a:br>
                      <a:r>
                        <a:rPr lang="en-US" sz="2000" b="1" u="none" strike="noStrike">
                          <a:effectLst/>
                          <a:latin typeface="Segoe UI Semilight" panose="020B0402040204020203" pitchFamily="34" charset="0"/>
                          <a:cs typeface="Segoe UI Semilight" panose="020B0402040204020203" pitchFamily="34" charset="0"/>
                        </a:rPr>
                        <a:t>(in Local Currency)</a:t>
                      </a:r>
                      <a:endParaRPr lang="en-US" sz="2000" b="1" i="0" u="none" strike="noStrike">
                        <a:solidFill>
                          <a:srgbClr val="FFFFFF"/>
                        </a:solidFill>
                        <a:effectLst/>
                        <a:latin typeface="Segoe UI Semilight" panose="020B0402040204020203" pitchFamily="34" charset="0"/>
                        <a:cs typeface="Segoe UI Semilight" panose="020B0402040204020203" pitchFamily="34" charset="0"/>
                      </a:endParaRPr>
                    </a:p>
                  </a:txBody>
                  <a:tcPr marL="6350" marR="6350" marT="6350" marB="0" anchor="ctr"/>
                </a:tc>
                <a:extLst>
                  <a:ext uri="{0D108BD9-81ED-4DB2-BD59-A6C34878D82A}">
                    <a16:rowId xmlns:a16="http://schemas.microsoft.com/office/drawing/2014/main" val="2488606366"/>
                  </a:ext>
                </a:extLst>
              </a:tr>
              <a:tr h="428861">
                <a:tc>
                  <a:txBody>
                    <a:bodyPr/>
                    <a:lstStyle/>
                    <a:p>
                      <a:pPr algn="l" rtl="0" fontAlgn="ctr"/>
                      <a:r>
                        <a:rPr lang="en-IN" sz="2000" u="none" strike="noStrike" dirty="0" smtClean="0">
                          <a:effectLst/>
                          <a:latin typeface="Segoe UI Semilight" panose="020B0402040204020203" pitchFamily="34" charset="0"/>
                          <a:cs typeface="Segoe UI Semilight" panose="020B0402040204020203" pitchFamily="34" charset="0"/>
                        </a:rPr>
                        <a:t>1-Jul</a:t>
                      </a:r>
                      <a:endParaRPr lang="en-IN" sz="2000" b="1"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0" marR="6350" marT="6350" marB="0" anchor="ctr"/>
                </a:tc>
                <a:tc>
                  <a:txBody>
                    <a:bodyPr/>
                    <a:lstStyle/>
                    <a:p>
                      <a:pPr algn="l" rtl="0" fontAlgn="ctr"/>
                      <a:r>
                        <a:rPr lang="en-IN" sz="2000" u="none" strike="noStrike">
                          <a:effectLst/>
                          <a:latin typeface="Segoe UI Semilight" panose="020B0402040204020203" pitchFamily="34" charset="0"/>
                          <a:cs typeface="Segoe UI Semilight" panose="020B0402040204020203" pitchFamily="34" charset="0"/>
                        </a:rPr>
                        <a:t>Purchase</a:t>
                      </a:r>
                      <a:endParaRPr lang="en-IN" sz="2000" b="1" i="0" u="none" strike="noStrike">
                        <a:solidFill>
                          <a:srgbClr val="000000"/>
                        </a:solidFill>
                        <a:effectLst/>
                        <a:latin typeface="Segoe UI Semilight" panose="020B0402040204020203" pitchFamily="34" charset="0"/>
                        <a:cs typeface="Segoe UI Semilight" panose="020B0402040204020203" pitchFamily="34" charset="0"/>
                      </a:endParaRPr>
                    </a:p>
                  </a:txBody>
                  <a:tcPr marL="95250" marR="6350" marT="6350" marB="0" anchor="ctr"/>
                </a:tc>
                <a:tc>
                  <a:txBody>
                    <a:bodyPr/>
                    <a:lstStyle/>
                    <a:p>
                      <a:pPr algn="ctr" rtl="0" fontAlgn="ctr"/>
                      <a:r>
                        <a:rPr lang="en-IN" sz="2000" u="none" strike="noStrike">
                          <a:effectLst/>
                          <a:latin typeface="Segoe UI Semilight" panose="020B0402040204020203" pitchFamily="34" charset="0"/>
                          <a:cs typeface="Segoe UI Semilight" panose="020B0402040204020203" pitchFamily="34" charset="0"/>
                        </a:rPr>
                        <a:t>$</a:t>
                      </a:r>
                      <a:endParaRPr lang="en-IN" sz="2000" b="1" i="0" u="none" strike="noStrike">
                        <a:solidFill>
                          <a:srgbClr val="000000"/>
                        </a:solidFill>
                        <a:effectLst/>
                        <a:latin typeface="Segoe UI Semilight" panose="020B0402040204020203" pitchFamily="34" charset="0"/>
                        <a:cs typeface="Segoe UI Semilight" panose="020B0402040204020203" pitchFamily="34" charset="0"/>
                      </a:endParaRPr>
                    </a:p>
                  </a:txBody>
                  <a:tcPr marL="6350" marR="6350" marT="6350" marB="0" anchor="ctr"/>
                </a:tc>
                <a:tc>
                  <a:txBody>
                    <a:bodyPr/>
                    <a:lstStyle/>
                    <a:p>
                      <a:pPr algn="ctr" rtl="0" fontAlgn="ctr"/>
                      <a:r>
                        <a:rPr lang="en-IN" sz="2000" u="none" strike="noStrike">
                          <a:effectLst/>
                          <a:latin typeface="Segoe UI Semilight" panose="020B0402040204020203" pitchFamily="34" charset="0"/>
                          <a:cs typeface="Segoe UI Semilight" panose="020B0402040204020203" pitchFamily="34" charset="0"/>
                        </a:rPr>
                        <a:t>68 / $</a:t>
                      </a:r>
                      <a:endParaRPr lang="en-IN" sz="2000" b="1" i="0" u="none" strike="noStrike">
                        <a:solidFill>
                          <a:srgbClr val="000000"/>
                        </a:solidFill>
                        <a:effectLst/>
                        <a:latin typeface="Segoe UI Semilight" panose="020B0402040204020203" pitchFamily="34" charset="0"/>
                        <a:cs typeface="Segoe UI Semilight" panose="020B0402040204020203" pitchFamily="34" charset="0"/>
                      </a:endParaRPr>
                    </a:p>
                  </a:txBody>
                  <a:tcPr marL="6350" marR="6350" marT="6350" marB="0" anchor="ctr"/>
                </a:tc>
                <a:tc>
                  <a:txBody>
                    <a:bodyPr/>
                    <a:lstStyle/>
                    <a:p>
                      <a:pPr algn="ctr" rtl="0" fontAlgn="ctr"/>
                      <a:r>
                        <a:rPr lang="en-IN" sz="2000" u="none" strike="noStrike">
                          <a:effectLst/>
                          <a:latin typeface="Segoe UI Semilight" panose="020B0402040204020203" pitchFamily="34" charset="0"/>
                          <a:cs typeface="Segoe UI Semilight" panose="020B0402040204020203" pitchFamily="34" charset="0"/>
                        </a:rPr>
                        <a:t>$1,000 </a:t>
                      </a:r>
                      <a:endParaRPr lang="en-IN" sz="2000" b="0" i="0" u="none" strike="noStrike">
                        <a:solidFill>
                          <a:srgbClr val="000000"/>
                        </a:solidFill>
                        <a:effectLst/>
                        <a:latin typeface="Segoe UI Semilight" panose="020B0402040204020203" pitchFamily="34" charset="0"/>
                        <a:cs typeface="Segoe UI Semilight" panose="020B0402040204020203" pitchFamily="34" charset="0"/>
                      </a:endParaRPr>
                    </a:p>
                  </a:txBody>
                  <a:tcPr marL="6350" marR="6350" marT="6350" marB="0" anchor="ctr"/>
                </a:tc>
                <a:tc>
                  <a:txBody>
                    <a:bodyPr/>
                    <a:lstStyle/>
                    <a:p>
                      <a:pPr algn="ctr" rtl="0" fontAlgn="ctr"/>
                      <a:r>
                        <a:rPr lang="en-IN" sz="2000" u="none" strike="noStrike">
                          <a:effectLst/>
                          <a:latin typeface="Segoe UI Semilight" panose="020B0402040204020203" pitchFamily="34" charset="0"/>
                          <a:cs typeface="Segoe UI Semilight" panose="020B0402040204020203" pitchFamily="34" charset="0"/>
                        </a:rPr>
                        <a:t>68,000</a:t>
                      </a:r>
                      <a:endParaRPr lang="en-IN" sz="2000" b="0" i="0" u="none" strike="noStrike">
                        <a:solidFill>
                          <a:srgbClr val="000000"/>
                        </a:solidFill>
                        <a:effectLst/>
                        <a:latin typeface="Segoe UI Semilight" panose="020B0402040204020203" pitchFamily="34" charset="0"/>
                        <a:cs typeface="Segoe UI Semilight" panose="020B0402040204020203" pitchFamily="34" charset="0"/>
                      </a:endParaRPr>
                    </a:p>
                  </a:txBody>
                  <a:tcPr marL="6350" marR="6350" marT="6350" marB="0" anchor="ctr"/>
                </a:tc>
                <a:extLst>
                  <a:ext uri="{0D108BD9-81ED-4DB2-BD59-A6C34878D82A}">
                    <a16:rowId xmlns:a16="http://schemas.microsoft.com/office/drawing/2014/main" val="3983967912"/>
                  </a:ext>
                </a:extLst>
              </a:tr>
              <a:tr h="428861">
                <a:tc>
                  <a:txBody>
                    <a:bodyPr/>
                    <a:lstStyle/>
                    <a:p>
                      <a:pPr algn="l" rtl="0" fontAlgn="ctr"/>
                      <a:r>
                        <a:rPr lang="en-IN" sz="2000" u="none" strike="noStrike" dirty="0" smtClean="0">
                          <a:effectLst/>
                          <a:latin typeface="Segoe UI Semilight" panose="020B0402040204020203" pitchFamily="34" charset="0"/>
                          <a:cs typeface="Segoe UI Semilight" panose="020B0402040204020203" pitchFamily="34" charset="0"/>
                        </a:rPr>
                        <a:t>1-Aug</a:t>
                      </a:r>
                      <a:endParaRPr lang="en-IN" sz="2000" b="1"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95250" marR="6350" marT="6350" marB="0" anchor="ctr"/>
                </a:tc>
                <a:tc>
                  <a:txBody>
                    <a:bodyPr/>
                    <a:lstStyle/>
                    <a:p>
                      <a:pPr algn="l" rtl="0" fontAlgn="ctr"/>
                      <a:r>
                        <a:rPr lang="en-IN" sz="2000" u="none" strike="noStrike">
                          <a:effectLst/>
                          <a:latin typeface="Segoe UI Semilight" panose="020B0402040204020203" pitchFamily="34" charset="0"/>
                          <a:cs typeface="Segoe UI Semilight" panose="020B0402040204020203" pitchFamily="34" charset="0"/>
                        </a:rPr>
                        <a:t>Payment</a:t>
                      </a:r>
                      <a:endParaRPr lang="en-IN" sz="2000" b="1" i="0" u="none" strike="noStrike">
                        <a:solidFill>
                          <a:srgbClr val="000000"/>
                        </a:solidFill>
                        <a:effectLst/>
                        <a:latin typeface="Segoe UI Semilight" panose="020B0402040204020203" pitchFamily="34" charset="0"/>
                        <a:cs typeface="Segoe UI Semilight" panose="020B0402040204020203" pitchFamily="34" charset="0"/>
                      </a:endParaRPr>
                    </a:p>
                  </a:txBody>
                  <a:tcPr marL="95250" marR="6350" marT="6350" marB="0" anchor="ctr"/>
                </a:tc>
                <a:tc>
                  <a:txBody>
                    <a:bodyPr/>
                    <a:lstStyle/>
                    <a:p>
                      <a:pPr algn="ctr" rtl="0" fontAlgn="ctr"/>
                      <a:r>
                        <a:rPr lang="en-IN" sz="2000" u="none" strike="noStrike">
                          <a:effectLst/>
                          <a:latin typeface="Segoe UI Semilight" panose="020B0402040204020203" pitchFamily="34" charset="0"/>
                          <a:cs typeface="Segoe UI Semilight" panose="020B0402040204020203" pitchFamily="34" charset="0"/>
                        </a:rPr>
                        <a:t>$</a:t>
                      </a:r>
                      <a:endParaRPr lang="en-IN" sz="2000" b="1" i="0" u="none" strike="noStrike">
                        <a:solidFill>
                          <a:srgbClr val="000000"/>
                        </a:solidFill>
                        <a:effectLst/>
                        <a:latin typeface="Segoe UI Semilight" panose="020B0402040204020203" pitchFamily="34" charset="0"/>
                        <a:cs typeface="Segoe UI Semilight" panose="020B0402040204020203" pitchFamily="34" charset="0"/>
                      </a:endParaRPr>
                    </a:p>
                  </a:txBody>
                  <a:tcPr marL="6350" marR="6350" marT="6350" marB="0" anchor="ctr"/>
                </a:tc>
                <a:tc>
                  <a:txBody>
                    <a:bodyPr/>
                    <a:lstStyle/>
                    <a:p>
                      <a:pPr algn="ctr" rtl="0" fontAlgn="ctr"/>
                      <a:r>
                        <a:rPr lang="en-IN" sz="2000" u="none" strike="noStrike">
                          <a:effectLst/>
                          <a:latin typeface="Segoe UI Semilight" panose="020B0402040204020203" pitchFamily="34" charset="0"/>
                          <a:cs typeface="Segoe UI Semilight" panose="020B0402040204020203" pitchFamily="34" charset="0"/>
                        </a:rPr>
                        <a:t>70 / $</a:t>
                      </a:r>
                      <a:endParaRPr lang="en-IN" sz="2000" b="1" i="0" u="none" strike="noStrike">
                        <a:solidFill>
                          <a:srgbClr val="000000"/>
                        </a:solidFill>
                        <a:effectLst/>
                        <a:latin typeface="Segoe UI Semilight" panose="020B0402040204020203" pitchFamily="34" charset="0"/>
                        <a:cs typeface="Segoe UI Semilight" panose="020B0402040204020203" pitchFamily="34" charset="0"/>
                      </a:endParaRPr>
                    </a:p>
                  </a:txBody>
                  <a:tcPr marL="6350" marR="6350" marT="6350" marB="0" anchor="ctr"/>
                </a:tc>
                <a:tc>
                  <a:txBody>
                    <a:bodyPr/>
                    <a:lstStyle/>
                    <a:p>
                      <a:pPr algn="ctr" rtl="0" fontAlgn="ctr"/>
                      <a:r>
                        <a:rPr lang="en-IN" sz="2000" u="none" strike="noStrike">
                          <a:effectLst/>
                          <a:latin typeface="Segoe UI Semilight" panose="020B0402040204020203" pitchFamily="34" charset="0"/>
                          <a:cs typeface="Segoe UI Semilight" panose="020B0402040204020203" pitchFamily="34" charset="0"/>
                        </a:rPr>
                        <a:t>$1,000 </a:t>
                      </a:r>
                      <a:endParaRPr lang="en-IN" sz="2000" b="0" i="0" u="none" strike="noStrike">
                        <a:solidFill>
                          <a:srgbClr val="000000"/>
                        </a:solidFill>
                        <a:effectLst/>
                        <a:latin typeface="Segoe UI Semilight" panose="020B0402040204020203" pitchFamily="34" charset="0"/>
                        <a:cs typeface="Segoe UI Semilight" panose="020B0402040204020203" pitchFamily="34" charset="0"/>
                      </a:endParaRPr>
                    </a:p>
                  </a:txBody>
                  <a:tcPr marL="6350" marR="6350" marT="6350" marB="0" anchor="ctr"/>
                </a:tc>
                <a:tc>
                  <a:txBody>
                    <a:bodyPr/>
                    <a:lstStyle/>
                    <a:p>
                      <a:pPr algn="ctr" rtl="0" fontAlgn="ctr"/>
                      <a:r>
                        <a:rPr lang="en-IN" sz="2000" u="none" strike="noStrike" dirty="0">
                          <a:effectLst/>
                          <a:latin typeface="Segoe UI Semilight" panose="020B0402040204020203" pitchFamily="34" charset="0"/>
                          <a:cs typeface="Segoe UI Semilight" panose="020B0402040204020203" pitchFamily="34" charset="0"/>
                        </a:rPr>
                        <a:t>70,000</a:t>
                      </a:r>
                      <a:endParaRPr lang="en-IN" sz="20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6350" marR="6350" marT="6350" marB="0" anchor="ctr"/>
                </a:tc>
                <a:extLst>
                  <a:ext uri="{0D108BD9-81ED-4DB2-BD59-A6C34878D82A}">
                    <a16:rowId xmlns:a16="http://schemas.microsoft.com/office/drawing/2014/main" val="1408000723"/>
                  </a:ext>
                </a:extLst>
              </a:tr>
            </a:tbl>
          </a:graphicData>
        </a:graphic>
      </p:graphicFrame>
      <p:sp>
        <p:nvSpPr>
          <p:cNvPr id="7" name="TextBox 6">
            <a:extLst>
              <a:ext uri="{FF2B5EF4-FFF2-40B4-BE49-F238E27FC236}">
                <a16:creationId xmlns:a16="http://schemas.microsoft.com/office/drawing/2014/main" id="{0B194882-9FC9-42E2-8288-5A53673BA5D9}"/>
              </a:ext>
            </a:extLst>
          </p:cNvPr>
          <p:cNvSpPr txBox="1"/>
          <p:nvPr/>
        </p:nvSpPr>
        <p:spPr>
          <a:xfrm>
            <a:off x="914398" y="2171708"/>
            <a:ext cx="9358312" cy="830997"/>
          </a:xfrm>
          <a:prstGeom prst="rect">
            <a:avLst/>
          </a:prstGeom>
          <a:noFill/>
        </p:spPr>
        <p:txBody>
          <a:bodyPr wrap="square" rtlCol="0">
            <a:spAutoFit/>
          </a:bodyPr>
          <a:lstStyle/>
          <a:p>
            <a:r>
              <a:rPr lang="en-IN" sz="2400">
                <a:latin typeface="Segoe UI Semilight" panose="020B0402040204020203" pitchFamily="34" charset="0"/>
                <a:cs typeface="Segoe UI Semilight" panose="020B0402040204020203" pitchFamily="34" charset="0"/>
              </a:rPr>
              <a:t>Bright Enterprises had the below completed (payment completed) Foreign Currency transaction with ‘Sharaf DG LLC</a:t>
            </a:r>
            <a:r>
              <a:rPr lang="en-IN">
                <a:latin typeface="Segoe UI Semilight" panose="020B0402040204020203" pitchFamily="34" charset="0"/>
                <a:cs typeface="Segoe UI Semilight" panose="020B0402040204020203" pitchFamily="34" charset="0"/>
              </a:rPr>
              <a:t>’ </a:t>
            </a:r>
            <a:r>
              <a:rPr lang="en-IN" sz="2400">
                <a:latin typeface="Segoe UI Semilight" panose="020B0402040204020203" pitchFamily="34" charset="0"/>
                <a:cs typeface="Segoe UI Semilight" panose="020B0402040204020203" pitchFamily="34" charset="0"/>
              </a:rPr>
              <a:t>from UAE (Dubai)</a:t>
            </a:r>
          </a:p>
        </p:txBody>
      </p:sp>
      <p:sp>
        <p:nvSpPr>
          <p:cNvPr id="8" name="TextBox 7">
            <a:extLst>
              <a:ext uri="{FF2B5EF4-FFF2-40B4-BE49-F238E27FC236}">
                <a16:creationId xmlns:a16="http://schemas.microsoft.com/office/drawing/2014/main" id="{2AFE3BD4-6317-420F-8ECA-C00329B89EE1}"/>
              </a:ext>
            </a:extLst>
          </p:cNvPr>
          <p:cNvSpPr txBox="1"/>
          <p:nvPr/>
        </p:nvSpPr>
        <p:spPr>
          <a:xfrm>
            <a:off x="917315" y="1314450"/>
            <a:ext cx="4069023" cy="461665"/>
          </a:xfrm>
          <a:prstGeom prst="rect">
            <a:avLst/>
          </a:prstGeom>
          <a:noFill/>
        </p:spPr>
        <p:txBody>
          <a:bodyPr wrap="square" rtlCol="0">
            <a:spAutoFit/>
          </a:bodyPr>
          <a:lstStyle/>
          <a:p>
            <a:r>
              <a:rPr lang="en-US" sz="2400" b="1">
                <a:latin typeface="Segoe UI Semilight" panose="020B0402040204020203" pitchFamily="34" charset="0"/>
                <a:cs typeface="Segoe UI Semilight" panose="020B0402040204020203" pitchFamily="34" charset="0"/>
              </a:rPr>
              <a:t>Exercise 1</a:t>
            </a:r>
          </a:p>
        </p:txBody>
      </p:sp>
    </p:spTree>
    <p:extLst>
      <p:ext uri="{BB962C8B-B14F-4D97-AF65-F5344CB8AC3E}">
        <p14:creationId xmlns:p14="http://schemas.microsoft.com/office/powerpoint/2010/main" val="2938422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A63AB0-8B62-4B35-B8F9-3436AAAA9D5A}"/>
              </a:ext>
            </a:extLst>
          </p:cNvPr>
          <p:cNvSpPr>
            <a:spLocks noGrp="1"/>
          </p:cNvSpPr>
          <p:nvPr>
            <p:ph type="title"/>
          </p:nvPr>
        </p:nvSpPr>
        <p:spPr/>
        <p:txBody>
          <a:bodyPr/>
          <a:lstStyle/>
          <a:p>
            <a:r>
              <a:rPr lang="en-US"/>
              <a:t>Multi-currency in Tally</a:t>
            </a:r>
          </a:p>
        </p:txBody>
      </p:sp>
      <p:graphicFrame>
        <p:nvGraphicFramePr>
          <p:cNvPr id="4" name="Diagram 3">
            <a:extLst>
              <a:ext uri="{FF2B5EF4-FFF2-40B4-BE49-F238E27FC236}">
                <a16:creationId xmlns:a16="http://schemas.microsoft.com/office/drawing/2014/main" id="{2BCE5481-680A-455F-80E3-C5B657AC7BD2}"/>
              </a:ext>
            </a:extLst>
          </p:cNvPr>
          <p:cNvGraphicFramePr/>
          <p:nvPr>
            <p:extLst>
              <p:ext uri="{D42A27DB-BD31-4B8C-83A1-F6EECF244321}">
                <p14:modId xmlns:p14="http://schemas.microsoft.com/office/powerpoint/2010/main" val="1557875042"/>
              </p:ext>
            </p:extLst>
          </p:nvPr>
        </p:nvGraphicFramePr>
        <p:xfrm>
          <a:off x="465221" y="970156"/>
          <a:ext cx="11261558" cy="2554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9354EDFF-9BC0-4F9E-BC95-7836097BE5D3}"/>
              </a:ext>
            </a:extLst>
          </p:cNvPr>
          <p:cNvPicPr>
            <a:picLocks noChangeAspect="1"/>
          </p:cNvPicPr>
          <p:nvPr/>
        </p:nvPicPr>
        <p:blipFill>
          <a:blip r:embed="rId8"/>
          <a:stretch>
            <a:fillRect/>
          </a:stretch>
        </p:blipFill>
        <p:spPr>
          <a:xfrm>
            <a:off x="250710" y="3971863"/>
            <a:ext cx="2863965" cy="2100325"/>
          </a:xfrm>
          <a:prstGeom prst="rect">
            <a:avLst/>
          </a:prstGeom>
        </p:spPr>
      </p:pic>
      <p:grpSp>
        <p:nvGrpSpPr>
          <p:cNvPr id="11" name="Group 10">
            <a:extLst>
              <a:ext uri="{FF2B5EF4-FFF2-40B4-BE49-F238E27FC236}">
                <a16:creationId xmlns:a16="http://schemas.microsoft.com/office/drawing/2014/main" id="{6B57992E-5EE2-4865-B1BF-8D19A117EFE6}"/>
              </a:ext>
            </a:extLst>
          </p:cNvPr>
          <p:cNvGrpSpPr/>
          <p:nvPr/>
        </p:nvGrpSpPr>
        <p:grpSpPr>
          <a:xfrm>
            <a:off x="3343275" y="3969693"/>
            <a:ext cx="2752725" cy="2102495"/>
            <a:chOff x="3343275" y="3969693"/>
            <a:chExt cx="2752725" cy="2102495"/>
          </a:xfrm>
        </p:grpSpPr>
        <p:pic>
          <p:nvPicPr>
            <p:cNvPr id="6" name="Picture 5">
              <a:extLst>
                <a:ext uri="{FF2B5EF4-FFF2-40B4-BE49-F238E27FC236}">
                  <a16:creationId xmlns:a16="http://schemas.microsoft.com/office/drawing/2014/main" id="{51B5F8EA-D081-4789-963D-F77DA77CEC37}"/>
                </a:ext>
              </a:extLst>
            </p:cNvPr>
            <p:cNvPicPr>
              <a:picLocks noChangeAspect="1"/>
            </p:cNvPicPr>
            <p:nvPr/>
          </p:nvPicPr>
          <p:blipFill>
            <a:blip r:embed="rId9"/>
            <a:stretch>
              <a:fillRect/>
            </a:stretch>
          </p:blipFill>
          <p:spPr>
            <a:xfrm>
              <a:off x="3343275" y="3969693"/>
              <a:ext cx="2752725" cy="2102495"/>
            </a:xfrm>
            <a:prstGeom prst="rect">
              <a:avLst/>
            </a:prstGeom>
          </p:spPr>
        </p:pic>
        <p:pic>
          <p:nvPicPr>
            <p:cNvPr id="7" name="Picture 6">
              <a:extLst>
                <a:ext uri="{FF2B5EF4-FFF2-40B4-BE49-F238E27FC236}">
                  <a16:creationId xmlns:a16="http://schemas.microsoft.com/office/drawing/2014/main" id="{2FB61304-79F6-4DFF-9370-F8F15811637E}"/>
                </a:ext>
              </a:extLst>
            </p:cNvPr>
            <p:cNvPicPr>
              <a:picLocks noChangeAspect="1"/>
            </p:cNvPicPr>
            <p:nvPr/>
          </p:nvPicPr>
          <p:blipFill>
            <a:blip r:embed="rId10"/>
            <a:stretch>
              <a:fillRect/>
            </a:stretch>
          </p:blipFill>
          <p:spPr>
            <a:xfrm>
              <a:off x="3571875" y="4770841"/>
              <a:ext cx="2071688" cy="500198"/>
            </a:xfrm>
            <a:prstGeom prst="rect">
              <a:avLst/>
            </a:prstGeom>
          </p:spPr>
        </p:pic>
      </p:grpSp>
      <p:pic>
        <p:nvPicPr>
          <p:cNvPr id="10" name="Picture 9">
            <a:extLst>
              <a:ext uri="{FF2B5EF4-FFF2-40B4-BE49-F238E27FC236}">
                <a16:creationId xmlns:a16="http://schemas.microsoft.com/office/drawing/2014/main" id="{C8DE0A88-D87A-42E3-A2A1-D359B9BB2281}"/>
              </a:ext>
            </a:extLst>
          </p:cNvPr>
          <p:cNvPicPr>
            <a:picLocks noChangeAspect="1"/>
          </p:cNvPicPr>
          <p:nvPr/>
        </p:nvPicPr>
        <p:blipFill>
          <a:blip r:embed="rId11"/>
          <a:stretch>
            <a:fillRect/>
          </a:stretch>
        </p:blipFill>
        <p:spPr>
          <a:xfrm>
            <a:off x="6324600" y="3993661"/>
            <a:ext cx="2724155" cy="2078527"/>
          </a:xfrm>
          <a:prstGeom prst="rect">
            <a:avLst/>
          </a:prstGeom>
        </p:spPr>
      </p:pic>
      <p:pic>
        <p:nvPicPr>
          <p:cNvPr id="12" name="Picture 11">
            <a:extLst>
              <a:ext uri="{FF2B5EF4-FFF2-40B4-BE49-F238E27FC236}">
                <a16:creationId xmlns:a16="http://schemas.microsoft.com/office/drawing/2014/main" id="{D5FDD76D-68AD-46EC-9138-AF9A653F74D8}"/>
              </a:ext>
            </a:extLst>
          </p:cNvPr>
          <p:cNvPicPr>
            <a:picLocks noChangeAspect="1"/>
          </p:cNvPicPr>
          <p:nvPr/>
        </p:nvPicPr>
        <p:blipFill>
          <a:blip r:embed="rId12"/>
          <a:stretch>
            <a:fillRect/>
          </a:stretch>
        </p:blipFill>
        <p:spPr>
          <a:xfrm>
            <a:off x="9277355" y="3969693"/>
            <a:ext cx="2552695" cy="2078527"/>
          </a:xfrm>
          <a:prstGeom prst="rect">
            <a:avLst/>
          </a:prstGeom>
        </p:spPr>
      </p:pic>
      <p:pic>
        <p:nvPicPr>
          <p:cNvPr id="2" name="Picture 1">
            <a:extLst>
              <a:ext uri="{FF2B5EF4-FFF2-40B4-BE49-F238E27FC236}">
                <a16:creationId xmlns:a16="http://schemas.microsoft.com/office/drawing/2014/main" id="{39393D6F-3A87-4B7A-A1C7-2817AE9B67E4}"/>
              </a:ext>
            </a:extLst>
          </p:cNvPr>
          <p:cNvPicPr>
            <a:picLocks noChangeAspect="1"/>
          </p:cNvPicPr>
          <p:nvPr/>
        </p:nvPicPr>
        <p:blipFill>
          <a:blip r:embed="rId13"/>
          <a:stretch>
            <a:fillRect/>
          </a:stretch>
        </p:blipFill>
        <p:spPr>
          <a:xfrm>
            <a:off x="250710" y="3970386"/>
            <a:ext cx="2863965" cy="2126764"/>
          </a:xfrm>
          <a:prstGeom prst="rect">
            <a:avLst/>
          </a:prstGeom>
        </p:spPr>
      </p:pic>
      <p:pic>
        <p:nvPicPr>
          <p:cNvPr id="8" name="Picture 7">
            <a:extLst>
              <a:ext uri="{FF2B5EF4-FFF2-40B4-BE49-F238E27FC236}">
                <a16:creationId xmlns:a16="http://schemas.microsoft.com/office/drawing/2014/main" id="{212C46F6-994D-420C-A18B-5F39ED4A4276}"/>
              </a:ext>
            </a:extLst>
          </p:cNvPr>
          <p:cNvPicPr>
            <a:picLocks noChangeAspect="1"/>
          </p:cNvPicPr>
          <p:nvPr/>
        </p:nvPicPr>
        <p:blipFill>
          <a:blip r:embed="rId14"/>
          <a:stretch>
            <a:fillRect/>
          </a:stretch>
        </p:blipFill>
        <p:spPr>
          <a:xfrm>
            <a:off x="3343275" y="4018623"/>
            <a:ext cx="2752725" cy="2078527"/>
          </a:xfrm>
          <a:prstGeom prst="rect">
            <a:avLst/>
          </a:prstGeom>
        </p:spPr>
      </p:pic>
      <p:pic>
        <p:nvPicPr>
          <p:cNvPr id="9" name="Picture 8">
            <a:extLst>
              <a:ext uri="{FF2B5EF4-FFF2-40B4-BE49-F238E27FC236}">
                <a16:creationId xmlns:a16="http://schemas.microsoft.com/office/drawing/2014/main" id="{0BD35B83-4E21-47FB-8743-E2C6A5D4C5C5}"/>
              </a:ext>
            </a:extLst>
          </p:cNvPr>
          <p:cNvPicPr>
            <a:picLocks noChangeAspect="1"/>
          </p:cNvPicPr>
          <p:nvPr/>
        </p:nvPicPr>
        <p:blipFill>
          <a:blip r:embed="rId15"/>
          <a:stretch>
            <a:fillRect/>
          </a:stretch>
        </p:blipFill>
        <p:spPr>
          <a:xfrm>
            <a:off x="6324600" y="4022982"/>
            <a:ext cx="2724155" cy="2049206"/>
          </a:xfrm>
          <a:prstGeom prst="rect">
            <a:avLst/>
          </a:prstGeom>
        </p:spPr>
      </p:pic>
      <p:pic>
        <p:nvPicPr>
          <p:cNvPr id="13" name="Picture 12">
            <a:extLst>
              <a:ext uri="{FF2B5EF4-FFF2-40B4-BE49-F238E27FC236}">
                <a16:creationId xmlns:a16="http://schemas.microsoft.com/office/drawing/2014/main" id="{E3FD4677-C74F-4C3B-815E-6CBBC5782CC5}"/>
              </a:ext>
            </a:extLst>
          </p:cNvPr>
          <p:cNvPicPr>
            <a:picLocks noChangeAspect="1"/>
          </p:cNvPicPr>
          <p:nvPr/>
        </p:nvPicPr>
        <p:blipFill>
          <a:blip r:embed="rId16"/>
          <a:stretch>
            <a:fillRect/>
          </a:stretch>
        </p:blipFill>
        <p:spPr>
          <a:xfrm>
            <a:off x="9277355" y="4018623"/>
            <a:ext cx="2552695" cy="2029597"/>
          </a:xfrm>
          <a:prstGeom prst="rect">
            <a:avLst/>
          </a:prstGeom>
        </p:spPr>
      </p:pic>
    </p:spTree>
    <p:extLst>
      <p:ext uri="{BB962C8B-B14F-4D97-AF65-F5344CB8AC3E}">
        <p14:creationId xmlns:p14="http://schemas.microsoft.com/office/powerpoint/2010/main" val="44757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Enable Feature (F11) -&gt; Accounting -&gt; Multi-</a:t>
            </a:r>
            <a:r>
              <a:rPr lang="en-US" dirty="0" err="1" smtClean="0"/>
              <a:t>Curency</a:t>
            </a:r>
            <a:endParaRPr lang="en-US" dirty="0" smtClean="0"/>
          </a:p>
          <a:p>
            <a:r>
              <a:rPr lang="en-US" dirty="0" smtClean="0"/>
              <a:t>Create Currency : Master -&gt; Accounting Info -&gt; Currency</a:t>
            </a:r>
          </a:p>
          <a:p>
            <a:r>
              <a:rPr lang="en-US" dirty="0" smtClean="0"/>
              <a:t>Maintain exchange rate</a:t>
            </a:r>
          </a:p>
          <a:p>
            <a:r>
              <a:rPr lang="en-US" dirty="0" smtClean="0"/>
              <a:t>Create Party Account and mention currency ledger</a:t>
            </a:r>
          </a:p>
          <a:p>
            <a:r>
              <a:rPr lang="en-US" dirty="0" smtClean="0"/>
              <a:t>Create Forex Gain or Loss Account under Indirect Expense</a:t>
            </a:r>
          </a:p>
          <a:p>
            <a:r>
              <a:rPr lang="en-US" dirty="0" smtClean="0"/>
              <a:t>Transact (Sale/Purchase, Receipt/Payment), View Balance Sheet, P&amp;L &amp; Party Ledger</a:t>
            </a:r>
          </a:p>
          <a:p>
            <a:r>
              <a:rPr lang="en-US" dirty="0" smtClean="0"/>
              <a:t>Alter Journal Voucher to add a class for Forex Adjustment</a:t>
            </a:r>
          </a:p>
          <a:p>
            <a:r>
              <a:rPr lang="en-US" dirty="0" smtClean="0"/>
              <a:t>Add Journal Voucher for Adjustment</a:t>
            </a:r>
          </a:p>
          <a:p>
            <a:r>
              <a:rPr lang="en-US" dirty="0" smtClean="0"/>
              <a:t>View reports.</a:t>
            </a:r>
            <a:endParaRPr lang="en-IN" dirty="0"/>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val="2500798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8B37E6-3187-4176-9D90-D61BF2BDE515}"/>
              </a:ext>
            </a:extLst>
          </p:cNvPr>
          <p:cNvPicPr>
            <a:picLocks noChangeAspect="1"/>
          </p:cNvPicPr>
          <p:nvPr/>
        </p:nvPicPr>
        <p:blipFill>
          <a:blip r:embed="rId2"/>
          <a:stretch>
            <a:fillRect/>
          </a:stretch>
        </p:blipFill>
        <p:spPr>
          <a:xfrm>
            <a:off x="1600199" y="1257300"/>
            <a:ext cx="9001125" cy="5043488"/>
          </a:xfrm>
          <a:prstGeom prst="rect">
            <a:avLst/>
          </a:prstGeom>
          <a:noFill/>
        </p:spPr>
      </p:pic>
      <p:sp>
        <p:nvSpPr>
          <p:cNvPr id="9" name="Title 2">
            <a:extLst>
              <a:ext uri="{FF2B5EF4-FFF2-40B4-BE49-F238E27FC236}">
                <a16:creationId xmlns:a16="http://schemas.microsoft.com/office/drawing/2014/main" id="{0C7ADA52-D78F-4037-B3F7-8EF5DD58EDFA}"/>
              </a:ext>
            </a:extLst>
          </p:cNvPr>
          <p:cNvSpPr>
            <a:spLocks noGrp="1"/>
          </p:cNvSpPr>
          <p:nvPr>
            <p:ph type="title"/>
          </p:nvPr>
        </p:nvSpPr>
        <p:spPr>
          <a:xfrm>
            <a:off x="555893" y="375504"/>
            <a:ext cx="10987348" cy="548999"/>
          </a:xfrm>
        </p:spPr>
        <p:txBody>
          <a:bodyPr/>
          <a:lstStyle/>
          <a:p>
            <a:r>
              <a:rPr lang="en-US"/>
              <a:t>Balance Sheet</a:t>
            </a:r>
          </a:p>
        </p:txBody>
      </p:sp>
      <p:pic>
        <p:nvPicPr>
          <p:cNvPr id="2" name="Picture 1">
            <a:extLst>
              <a:ext uri="{FF2B5EF4-FFF2-40B4-BE49-F238E27FC236}">
                <a16:creationId xmlns:a16="http://schemas.microsoft.com/office/drawing/2014/main" id="{6E5535CE-5BEA-4ADB-B3ED-86E0BC758A65}"/>
              </a:ext>
            </a:extLst>
          </p:cNvPr>
          <p:cNvPicPr>
            <a:picLocks noChangeAspect="1"/>
          </p:cNvPicPr>
          <p:nvPr/>
        </p:nvPicPr>
        <p:blipFill>
          <a:blip r:embed="rId3"/>
          <a:stretch>
            <a:fillRect/>
          </a:stretch>
        </p:blipFill>
        <p:spPr>
          <a:xfrm>
            <a:off x="1600199" y="1029518"/>
            <a:ext cx="9001125" cy="5503511"/>
          </a:xfrm>
          <a:prstGeom prst="rect">
            <a:avLst/>
          </a:prstGeom>
        </p:spPr>
      </p:pic>
      <p:sp>
        <p:nvSpPr>
          <p:cNvPr id="5" name="Rectangle 4">
            <a:extLst>
              <a:ext uri="{FF2B5EF4-FFF2-40B4-BE49-F238E27FC236}">
                <a16:creationId xmlns:a16="http://schemas.microsoft.com/office/drawing/2014/main" id="{CEE32690-31F5-4B44-87F3-DCEB76520106}"/>
              </a:ext>
            </a:extLst>
          </p:cNvPr>
          <p:cNvSpPr/>
          <p:nvPr/>
        </p:nvSpPr>
        <p:spPr>
          <a:xfrm>
            <a:off x="5727031" y="2916907"/>
            <a:ext cx="4995513" cy="374933"/>
          </a:xfrm>
          <a:prstGeom prst="rect">
            <a:avLst/>
          </a:prstGeom>
          <a:noFill/>
          <a:ln w="28575">
            <a:solidFill>
              <a:srgbClr val="F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1242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C0F988-13AE-4A5A-9972-8B53265E032E}"/>
              </a:ext>
            </a:extLst>
          </p:cNvPr>
          <p:cNvSpPr>
            <a:spLocks noGrp="1"/>
          </p:cNvSpPr>
          <p:nvPr>
            <p:ph type="title"/>
          </p:nvPr>
        </p:nvSpPr>
        <p:spPr>
          <a:xfrm>
            <a:off x="555892" y="375504"/>
            <a:ext cx="11636107" cy="548999"/>
          </a:xfrm>
        </p:spPr>
        <p:txBody>
          <a:bodyPr/>
          <a:lstStyle/>
          <a:p>
            <a:r>
              <a:rPr lang="en-US" sz="3200"/>
              <a:t>Incomplete Foreign Currency Transaction</a:t>
            </a:r>
          </a:p>
        </p:txBody>
      </p:sp>
      <p:sp>
        <p:nvSpPr>
          <p:cNvPr id="5" name="TextBox 4">
            <a:extLst>
              <a:ext uri="{FF2B5EF4-FFF2-40B4-BE49-F238E27FC236}">
                <a16:creationId xmlns:a16="http://schemas.microsoft.com/office/drawing/2014/main" id="{9AB76A5D-74DD-4D7F-9E9B-97CDF34E3427}"/>
              </a:ext>
            </a:extLst>
          </p:cNvPr>
          <p:cNvSpPr txBox="1"/>
          <p:nvPr/>
        </p:nvSpPr>
        <p:spPr>
          <a:xfrm>
            <a:off x="917315" y="1314450"/>
            <a:ext cx="4069023" cy="461665"/>
          </a:xfrm>
          <a:prstGeom prst="rect">
            <a:avLst/>
          </a:prstGeom>
          <a:noFill/>
        </p:spPr>
        <p:txBody>
          <a:bodyPr wrap="square" rtlCol="0">
            <a:spAutoFit/>
          </a:bodyPr>
          <a:lstStyle/>
          <a:p>
            <a:r>
              <a:rPr lang="en-US" sz="2400" b="1">
                <a:latin typeface="Segoe UI Semilight" panose="020B0402040204020203" pitchFamily="34" charset="0"/>
                <a:cs typeface="Segoe UI Semilight" panose="020B0402040204020203" pitchFamily="34" charset="0"/>
              </a:rPr>
              <a:t>Exercise 1</a:t>
            </a:r>
          </a:p>
        </p:txBody>
      </p:sp>
      <p:graphicFrame>
        <p:nvGraphicFramePr>
          <p:cNvPr id="6" name="Table 5">
            <a:extLst>
              <a:ext uri="{FF2B5EF4-FFF2-40B4-BE49-F238E27FC236}">
                <a16:creationId xmlns:a16="http://schemas.microsoft.com/office/drawing/2014/main" id="{C74D690F-59A3-47B5-A077-D6924CF1BF02}"/>
              </a:ext>
            </a:extLst>
          </p:cNvPr>
          <p:cNvGraphicFramePr>
            <a:graphicFrameLocks noGrp="1"/>
          </p:cNvGraphicFramePr>
          <p:nvPr>
            <p:extLst>
              <p:ext uri="{D42A27DB-BD31-4B8C-83A1-F6EECF244321}">
                <p14:modId xmlns:p14="http://schemas.microsoft.com/office/powerpoint/2010/main" val="1071128138"/>
              </p:ext>
            </p:extLst>
          </p:nvPr>
        </p:nvGraphicFramePr>
        <p:xfrm>
          <a:off x="1046432" y="3171821"/>
          <a:ext cx="9769203" cy="1857374"/>
        </p:xfrm>
        <a:graphic>
          <a:graphicData uri="http://schemas.openxmlformats.org/drawingml/2006/table">
            <a:tbl>
              <a:tblPr>
                <a:tableStyleId>{D7AC3CCA-C797-4891-BE02-D94E43425B78}</a:tableStyleId>
              </a:tblPr>
              <a:tblGrid>
                <a:gridCol w="1563573">
                  <a:extLst>
                    <a:ext uri="{9D8B030D-6E8A-4147-A177-3AD203B41FA5}">
                      <a16:colId xmlns:a16="http://schemas.microsoft.com/office/drawing/2014/main" val="199316488"/>
                    </a:ext>
                  </a:extLst>
                </a:gridCol>
                <a:gridCol w="1563573">
                  <a:extLst>
                    <a:ext uri="{9D8B030D-6E8A-4147-A177-3AD203B41FA5}">
                      <a16:colId xmlns:a16="http://schemas.microsoft.com/office/drawing/2014/main" val="782191341"/>
                    </a:ext>
                  </a:extLst>
                </a:gridCol>
                <a:gridCol w="1175806">
                  <a:extLst>
                    <a:ext uri="{9D8B030D-6E8A-4147-A177-3AD203B41FA5}">
                      <a16:colId xmlns:a16="http://schemas.microsoft.com/office/drawing/2014/main" val="4234879920"/>
                    </a:ext>
                  </a:extLst>
                </a:gridCol>
                <a:gridCol w="1288385">
                  <a:extLst>
                    <a:ext uri="{9D8B030D-6E8A-4147-A177-3AD203B41FA5}">
                      <a16:colId xmlns:a16="http://schemas.microsoft.com/office/drawing/2014/main" val="375032848"/>
                    </a:ext>
                  </a:extLst>
                </a:gridCol>
                <a:gridCol w="2088933">
                  <a:extLst>
                    <a:ext uri="{9D8B030D-6E8A-4147-A177-3AD203B41FA5}">
                      <a16:colId xmlns:a16="http://schemas.microsoft.com/office/drawing/2014/main" val="1105954257"/>
                    </a:ext>
                  </a:extLst>
                </a:gridCol>
                <a:gridCol w="2088933">
                  <a:extLst>
                    <a:ext uri="{9D8B030D-6E8A-4147-A177-3AD203B41FA5}">
                      <a16:colId xmlns:a16="http://schemas.microsoft.com/office/drawing/2014/main" val="766299930"/>
                    </a:ext>
                  </a:extLst>
                </a:gridCol>
              </a:tblGrid>
              <a:tr h="1108310">
                <a:tc>
                  <a:txBody>
                    <a:bodyPr/>
                    <a:lstStyle/>
                    <a:p>
                      <a:pPr algn="ctr" rtl="0" fontAlgn="ctr"/>
                      <a:r>
                        <a:rPr lang="en-IN" sz="2000" b="1" u="none" strike="noStrike">
                          <a:effectLst/>
                          <a:latin typeface="Segoe UI Semilight" panose="020B0402040204020203" pitchFamily="34" charset="0"/>
                          <a:cs typeface="Segoe UI Semilight" panose="020B0402040204020203" pitchFamily="34" charset="0"/>
                        </a:rPr>
                        <a:t>Date</a:t>
                      </a:r>
                      <a:endParaRPr lang="en-IN" sz="2000" b="1" i="0" u="none" strike="noStrike">
                        <a:solidFill>
                          <a:srgbClr val="FFFFFF"/>
                        </a:solidFill>
                        <a:effectLst/>
                        <a:latin typeface="Segoe UI Semilight" panose="020B0402040204020203" pitchFamily="34" charset="0"/>
                        <a:cs typeface="Segoe UI Semilight" panose="020B0402040204020203" pitchFamily="34" charset="0"/>
                      </a:endParaRPr>
                    </a:p>
                  </a:txBody>
                  <a:tcPr marL="6350" marR="6350" marT="6350" marB="0" anchor="ctr"/>
                </a:tc>
                <a:tc>
                  <a:txBody>
                    <a:bodyPr/>
                    <a:lstStyle/>
                    <a:p>
                      <a:pPr algn="ctr" rtl="0" fontAlgn="ctr"/>
                      <a:r>
                        <a:rPr lang="en-IN" sz="2000" b="1" u="none" strike="noStrike">
                          <a:effectLst/>
                          <a:latin typeface="Segoe UI Semilight" panose="020B0402040204020203" pitchFamily="34" charset="0"/>
                          <a:cs typeface="Segoe UI Semilight" panose="020B0402040204020203" pitchFamily="34" charset="0"/>
                        </a:rPr>
                        <a:t>Transaction Type</a:t>
                      </a:r>
                      <a:endParaRPr lang="en-IN" sz="2000" b="1" i="0" u="none" strike="noStrike">
                        <a:solidFill>
                          <a:srgbClr val="FFFFFF"/>
                        </a:solidFill>
                        <a:effectLst/>
                        <a:latin typeface="Segoe UI Semilight" panose="020B0402040204020203" pitchFamily="34" charset="0"/>
                        <a:cs typeface="Segoe UI Semilight" panose="020B0402040204020203" pitchFamily="34" charset="0"/>
                      </a:endParaRPr>
                    </a:p>
                  </a:txBody>
                  <a:tcPr marL="6350" marR="6350" marT="6350" marB="0" anchor="ctr"/>
                </a:tc>
                <a:tc>
                  <a:txBody>
                    <a:bodyPr/>
                    <a:lstStyle/>
                    <a:p>
                      <a:pPr algn="ctr" rtl="0" fontAlgn="ctr"/>
                      <a:r>
                        <a:rPr lang="en-IN" sz="2000" b="1" u="none" strike="noStrike">
                          <a:effectLst/>
                          <a:latin typeface="Segoe UI Semilight" panose="020B0402040204020203" pitchFamily="34" charset="0"/>
                          <a:cs typeface="Segoe UI Semilight" panose="020B0402040204020203" pitchFamily="34" charset="0"/>
                        </a:rPr>
                        <a:t>Foreign Currency</a:t>
                      </a:r>
                      <a:endParaRPr lang="en-IN" sz="2000" b="1" i="0" u="none" strike="noStrike">
                        <a:solidFill>
                          <a:srgbClr val="FFFFFF"/>
                        </a:solidFill>
                        <a:effectLst/>
                        <a:latin typeface="Segoe UI Semilight" panose="020B0402040204020203" pitchFamily="34" charset="0"/>
                        <a:cs typeface="Segoe UI Semilight" panose="020B0402040204020203" pitchFamily="34" charset="0"/>
                      </a:endParaRPr>
                    </a:p>
                  </a:txBody>
                  <a:tcPr marL="6350" marR="6350" marT="6350" marB="0" anchor="ctr"/>
                </a:tc>
                <a:tc>
                  <a:txBody>
                    <a:bodyPr/>
                    <a:lstStyle/>
                    <a:p>
                      <a:pPr algn="ctr" rtl="0" fontAlgn="ctr"/>
                      <a:r>
                        <a:rPr lang="en-IN" sz="2000" b="1" u="none" strike="noStrike">
                          <a:effectLst/>
                          <a:latin typeface="Segoe UI Semilight" panose="020B0402040204020203" pitchFamily="34" charset="0"/>
                          <a:cs typeface="Segoe UI Semilight" panose="020B0402040204020203" pitchFamily="34" charset="0"/>
                        </a:rPr>
                        <a:t>Exchange Rate</a:t>
                      </a:r>
                      <a:endParaRPr lang="en-IN" sz="2000" b="1" i="0" u="none" strike="noStrike">
                        <a:solidFill>
                          <a:srgbClr val="FFFFFF"/>
                        </a:solidFill>
                        <a:effectLst/>
                        <a:latin typeface="Segoe UI Semilight" panose="020B0402040204020203" pitchFamily="34" charset="0"/>
                        <a:cs typeface="Segoe UI Semilight" panose="020B0402040204020203" pitchFamily="34" charset="0"/>
                      </a:endParaRPr>
                    </a:p>
                  </a:txBody>
                  <a:tcPr marL="6350" marR="6350" marT="6350" marB="0" anchor="ctr"/>
                </a:tc>
                <a:tc>
                  <a:txBody>
                    <a:bodyPr/>
                    <a:lstStyle/>
                    <a:p>
                      <a:pPr algn="ctr" rtl="0" fontAlgn="ctr"/>
                      <a:r>
                        <a:rPr lang="en-US" sz="2000" b="1" u="none" strike="noStrike">
                          <a:effectLst/>
                          <a:latin typeface="Segoe UI Semilight" panose="020B0402040204020203" pitchFamily="34" charset="0"/>
                          <a:cs typeface="Segoe UI Semilight" panose="020B0402040204020203" pitchFamily="34" charset="0"/>
                        </a:rPr>
                        <a:t>Invoice Amount </a:t>
                      </a:r>
                      <a:br>
                        <a:rPr lang="en-US" sz="2000" b="1" u="none" strike="noStrike">
                          <a:effectLst/>
                          <a:latin typeface="Segoe UI Semilight" panose="020B0402040204020203" pitchFamily="34" charset="0"/>
                          <a:cs typeface="Segoe UI Semilight" panose="020B0402040204020203" pitchFamily="34" charset="0"/>
                        </a:rPr>
                      </a:br>
                      <a:r>
                        <a:rPr lang="en-US" sz="2000" b="1" u="none" strike="noStrike">
                          <a:effectLst/>
                          <a:latin typeface="Segoe UI Semilight" panose="020B0402040204020203" pitchFamily="34" charset="0"/>
                          <a:cs typeface="Segoe UI Semilight" panose="020B0402040204020203" pitchFamily="34" charset="0"/>
                        </a:rPr>
                        <a:t>(in Foreign Currency)</a:t>
                      </a:r>
                      <a:endParaRPr lang="en-US" sz="2000" b="1" i="0" u="none" strike="noStrike">
                        <a:solidFill>
                          <a:srgbClr val="FFFFFF"/>
                        </a:solidFill>
                        <a:effectLst/>
                        <a:latin typeface="Segoe UI Semilight" panose="020B0402040204020203" pitchFamily="34" charset="0"/>
                        <a:cs typeface="Segoe UI Semilight" panose="020B0402040204020203" pitchFamily="34" charset="0"/>
                      </a:endParaRPr>
                    </a:p>
                  </a:txBody>
                  <a:tcPr marL="6350" marR="6350" marT="6350" marB="0" anchor="ctr"/>
                </a:tc>
                <a:tc>
                  <a:txBody>
                    <a:bodyPr/>
                    <a:lstStyle/>
                    <a:p>
                      <a:pPr algn="ctr" rtl="0" fontAlgn="ctr"/>
                      <a:r>
                        <a:rPr lang="en-US" sz="2000" b="1" u="none" strike="noStrike">
                          <a:effectLst/>
                          <a:latin typeface="Segoe UI Semilight" panose="020B0402040204020203" pitchFamily="34" charset="0"/>
                          <a:cs typeface="Segoe UI Semilight" panose="020B0402040204020203" pitchFamily="34" charset="0"/>
                        </a:rPr>
                        <a:t>Invoice Amount </a:t>
                      </a:r>
                      <a:br>
                        <a:rPr lang="en-US" sz="2000" b="1" u="none" strike="noStrike">
                          <a:effectLst/>
                          <a:latin typeface="Segoe UI Semilight" panose="020B0402040204020203" pitchFamily="34" charset="0"/>
                          <a:cs typeface="Segoe UI Semilight" panose="020B0402040204020203" pitchFamily="34" charset="0"/>
                        </a:rPr>
                      </a:br>
                      <a:r>
                        <a:rPr lang="en-US" sz="2000" b="1" u="none" strike="noStrike">
                          <a:effectLst/>
                          <a:latin typeface="Segoe UI Semilight" panose="020B0402040204020203" pitchFamily="34" charset="0"/>
                          <a:cs typeface="Segoe UI Semilight" panose="020B0402040204020203" pitchFamily="34" charset="0"/>
                        </a:rPr>
                        <a:t>(in Local Currency)</a:t>
                      </a:r>
                      <a:endParaRPr lang="en-US" sz="2000" b="1" i="0" u="none" strike="noStrike">
                        <a:solidFill>
                          <a:srgbClr val="FFFFFF"/>
                        </a:solidFill>
                        <a:effectLst/>
                        <a:latin typeface="Segoe UI Semilight" panose="020B0402040204020203" pitchFamily="34" charset="0"/>
                        <a:cs typeface="Segoe UI Semilight" panose="020B0402040204020203" pitchFamily="34" charset="0"/>
                      </a:endParaRPr>
                    </a:p>
                  </a:txBody>
                  <a:tcPr marL="6350" marR="6350" marT="6350" marB="0" anchor="ctr"/>
                </a:tc>
                <a:extLst>
                  <a:ext uri="{0D108BD9-81ED-4DB2-BD59-A6C34878D82A}">
                    <a16:rowId xmlns:a16="http://schemas.microsoft.com/office/drawing/2014/main" val="2866927889"/>
                  </a:ext>
                </a:extLst>
              </a:tr>
              <a:tr h="374532">
                <a:tc>
                  <a:txBody>
                    <a:bodyPr/>
                    <a:lstStyle/>
                    <a:p>
                      <a:pPr algn="l" rtl="0" fontAlgn="ctr"/>
                      <a:r>
                        <a:rPr lang="en-IN" sz="2000" u="none" strike="noStrike">
                          <a:effectLst/>
                          <a:latin typeface="Segoe UI Semilight" panose="020B0402040204020203" pitchFamily="34" charset="0"/>
                          <a:cs typeface="Segoe UI Semilight" panose="020B0402040204020203" pitchFamily="34" charset="0"/>
                        </a:rPr>
                        <a:t>2-Aug-2018</a:t>
                      </a:r>
                      <a:endParaRPr lang="en-IN" sz="2000" b="1" i="0" u="none" strike="noStrike">
                        <a:solidFill>
                          <a:srgbClr val="000000"/>
                        </a:solidFill>
                        <a:effectLst/>
                        <a:latin typeface="Segoe UI Semilight" panose="020B0402040204020203" pitchFamily="34" charset="0"/>
                        <a:cs typeface="Segoe UI Semilight" panose="020B0402040204020203" pitchFamily="34" charset="0"/>
                      </a:endParaRPr>
                    </a:p>
                  </a:txBody>
                  <a:tcPr marL="95250" marR="6350" marT="6350" marB="0" anchor="ctr"/>
                </a:tc>
                <a:tc>
                  <a:txBody>
                    <a:bodyPr/>
                    <a:lstStyle/>
                    <a:p>
                      <a:pPr algn="l" rtl="0" fontAlgn="ctr"/>
                      <a:r>
                        <a:rPr lang="en-IN" sz="2000" u="none" strike="noStrike">
                          <a:effectLst/>
                          <a:latin typeface="Segoe UI Semilight" panose="020B0402040204020203" pitchFamily="34" charset="0"/>
                          <a:cs typeface="Segoe UI Semilight" panose="020B0402040204020203" pitchFamily="34" charset="0"/>
                        </a:rPr>
                        <a:t>Sales</a:t>
                      </a:r>
                      <a:endParaRPr lang="en-IN" sz="2000" b="1" i="0" u="none" strike="noStrike">
                        <a:solidFill>
                          <a:srgbClr val="000000"/>
                        </a:solidFill>
                        <a:effectLst/>
                        <a:latin typeface="Segoe UI Semilight" panose="020B0402040204020203" pitchFamily="34" charset="0"/>
                        <a:cs typeface="Segoe UI Semilight" panose="020B0402040204020203" pitchFamily="34" charset="0"/>
                      </a:endParaRPr>
                    </a:p>
                  </a:txBody>
                  <a:tcPr marL="95250" marR="6350" marT="6350" marB="0" anchor="ctr"/>
                </a:tc>
                <a:tc>
                  <a:txBody>
                    <a:bodyPr/>
                    <a:lstStyle/>
                    <a:p>
                      <a:pPr algn="ctr" rtl="0" fontAlgn="ctr"/>
                      <a:r>
                        <a:rPr lang="en-IN" sz="2000" u="none" strike="noStrike">
                          <a:effectLst/>
                          <a:latin typeface="Segoe UI Semilight" panose="020B0402040204020203" pitchFamily="34" charset="0"/>
                          <a:cs typeface="Segoe UI Semilight" panose="020B0402040204020203" pitchFamily="34" charset="0"/>
                        </a:rPr>
                        <a:t>£</a:t>
                      </a:r>
                      <a:endParaRPr lang="en-IN" sz="2000" b="1" i="0" u="none" strike="noStrike">
                        <a:solidFill>
                          <a:srgbClr val="000000"/>
                        </a:solidFill>
                        <a:effectLst/>
                        <a:latin typeface="Segoe UI Semilight" panose="020B0402040204020203" pitchFamily="34" charset="0"/>
                        <a:cs typeface="Segoe UI Semilight" panose="020B0402040204020203" pitchFamily="34" charset="0"/>
                      </a:endParaRPr>
                    </a:p>
                  </a:txBody>
                  <a:tcPr marL="6350" marR="6350" marT="6350" marB="0" anchor="ctr"/>
                </a:tc>
                <a:tc>
                  <a:txBody>
                    <a:bodyPr/>
                    <a:lstStyle/>
                    <a:p>
                      <a:pPr algn="ctr" rtl="0" fontAlgn="ctr"/>
                      <a:r>
                        <a:rPr lang="en-IN" sz="2000" u="none" strike="noStrike">
                          <a:effectLst/>
                          <a:latin typeface="Segoe UI Semilight" panose="020B0402040204020203" pitchFamily="34" charset="0"/>
                          <a:cs typeface="Segoe UI Semilight" panose="020B0402040204020203" pitchFamily="34" charset="0"/>
                        </a:rPr>
                        <a:t>91 / £</a:t>
                      </a:r>
                      <a:endParaRPr lang="en-IN" sz="2000" b="1" i="0" u="none" strike="noStrike">
                        <a:solidFill>
                          <a:srgbClr val="000000"/>
                        </a:solidFill>
                        <a:effectLst/>
                        <a:latin typeface="Segoe UI Semilight" panose="020B0402040204020203" pitchFamily="34" charset="0"/>
                        <a:cs typeface="Segoe UI Semilight" panose="020B0402040204020203" pitchFamily="34" charset="0"/>
                      </a:endParaRPr>
                    </a:p>
                  </a:txBody>
                  <a:tcPr marL="6350" marR="6350" marT="6350" marB="0" anchor="ctr"/>
                </a:tc>
                <a:tc>
                  <a:txBody>
                    <a:bodyPr/>
                    <a:lstStyle/>
                    <a:p>
                      <a:pPr algn="ctr" rtl="0" fontAlgn="ctr"/>
                      <a:r>
                        <a:rPr lang="en-IN" sz="2000" u="none" strike="noStrike">
                          <a:effectLst/>
                          <a:latin typeface="Segoe UI Semilight" panose="020B0402040204020203" pitchFamily="34" charset="0"/>
                          <a:cs typeface="Segoe UI Semilight" panose="020B0402040204020203" pitchFamily="34" charset="0"/>
                        </a:rPr>
                        <a:t>£ 1000</a:t>
                      </a:r>
                      <a:endParaRPr lang="en-IN" sz="2000" b="0" i="0" u="none" strike="noStrike">
                        <a:solidFill>
                          <a:srgbClr val="000000"/>
                        </a:solidFill>
                        <a:effectLst/>
                        <a:latin typeface="Segoe UI Semilight" panose="020B0402040204020203" pitchFamily="34" charset="0"/>
                        <a:cs typeface="Segoe UI Semilight" panose="020B0402040204020203" pitchFamily="34" charset="0"/>
                      </a:endParaRPr>
                    </a:p>
                  </a:txBody>
                  <a:tcPr marL="6350" marR="6350" marT="6350" marB="0" anchor="ctr"/>
                </a:tc>
                <a:tc>
                  <a:txBody>
                    <a:bodyPr/>
                    <a:lstStyle/>
                    <a:p>
                      <a:pPr algn="ctr" rtl="0" fontAlgn="ctr"/>
                      <a:r>
                        <a:rPr lang="en-IN" sz="2000" u="none" strike="noStrike">
                          <a:effectLst/>
                          <a:latin typeface="Segoe UI Semilight" panose="020B0402040204020203" pitchFamily="34" charset="0"/>
                          <a:cs typeface="Segoe UI Semilight" panose="020B0402040204020203" pitchFamily="34" charset="0"/>
                        </a:rPr>
                        <a:t>91,000</a:t>
                      </a:r>
                      <a:endParaRPr lang="en-IN" sz="2000" b="0" i="0" u="none" strike="noStrike">
                        <a:solidFill>
                          <a:srgbClr val="000000"/>
                        </a:solidFill>
                        <a:effectLst/>
                        <a:latin typeface="Segoe UI Semilight" panose="020B0402040204020203" pitchFamily="34" charset="0"/>
                        <a:cs typeface="Segoe UI Semilight" panose="020B0402040204020203" pitchFamily="34" charset="0"/>
                      </a:endParaRPr>
                    </a:p>
                  </a:txBody>
                  <a:tcPr marL="6350" marR="6350" marT="6350" marB="0" anchor="ctr"/>
                </a:tc>
                <a:extLst>
                  <a:ext uri="{0D108BD9-81ED-4DB2-BD59-A6C34878D82A}">
                    <a16:rowId xmlns:a16="http://schemas.microsoft.com/office/drawing/2014/main" val="1267406235"/>
                  </a:ext>
                </a:extLst>
              </a:tr>
              <a:tr h="374532">
                <a:tc>
                  <a:txBody>
                    <a:bodyPr/>
                    <a:lstStyle/>
                    <a:p>
                      <a:pPr algn="l" rtl="0" fontAlgn="ctr"/>
                      <a:r>
                        <a:rPr lang="en-IN" sz="2000" u="none" strike="noStrike">
                          <a:effectLst/>
                          <a:latin typeface="Segoe UI Semilight" panose="020B0402040204020203" pitchFamily="34" charset="0"/>
                          <a:cs typeface="Segoe UI Semilight" panose="020B0402040204020203" pitchFamily="34" charset="0"/>
                        </a:rPr>
                        <a:t>1-Sep-2018</a:t>
                      </a:r>
                      <a:endParaRPr lang="en-IN" sz="2000" b="1" i="0" u="none" strike="noStrike">
                        <a:solidFill>
                          <a:srgbClr val="000000"/>
                        </a:solidFill>
                        <a:effectLst/>
                        <a:latin typeface="Segoe UI Semilight" panose="020B0402040204020203" pitchFamily="34" charset="0"/>
                        <a:cs typeface="Segoe UI Semilight" panose="020B0402040204020203" pitchFamily="34" charset="0"/>
                      </a:endParaRPr>
                    </a:p>
                  </a:txBody>
                  <a:tcPr marL="95250" marR="6350" marT="6350" marB="0" anchor="ctr"/>
                </a:tc>
                <a:tc>
                  <a:txBody>
                    <a:bodyPr/>
                    <a:lstStyle/>
                    <a:p>
                      <a:pPr algn="l" rtl="0" fontAlgn="ctr"/>
                      <a:r>
                        <a:rPr lang="en-IN" sz="2000" u="none" strike="noStrike">
                          <a:effectLst/>
                          <a:latin typeface="Segoe UI Semilight" panose="020B0402040204020203" pitchFamily="34" charset="0"/>
                          <a:cs typeface="Segoe UI Semilight" panose="020B0402040204020203" pitchFamily="34" charset="0"/>
                        </a:rPr>
                        <a:t>Sales</a:t>
                      </a:r>
                      <a:endParaRPr lang="en-IN" sz="2000" b="1" i="0" u="none" strike="noStrike">
                        <a:solidFill>
                          <a:srgbClr val="000000"/>
                        </a:solidFill>
                        <a:effectLst/>
                        <a:latin typeface="Segoe UI Semilight" panose="020B0402040204020203" pitchFamily="34" charset="0"/>
                        <a:cs typeface="Segoe UI Semilight" panose="020B0402040204020203" pitchFamily="34" charset="0"/>
                      </a:endParaRPr>
                    </a:p>
                  </a:txBody>
                  <a:tcPr marL="95250" marR="6350" marT="6350" marB="0" anchor="ctr"/>
                </a:tc>
                <a:tc>
                  <a:txBody>
                    <a:bodyPr/>
                    <a:lstStyle/>
                    <a:p>
                      <a:pPr algn="ctr" rtl="0" fontAlgn="ctr"/>
                      <a:r>
                        <a:rPr lang="en-IN" sz="2000" u="none" strike="noStrike">
                          <a:effectLst/>
                          <a:latin typeface="Segoe UI Semilight" panose="020B0402040204020203" pitchFamily="34" charset="0"/>
                          <a:cs typeface="Segoe UI Semilight" panose="020B0402040204020203" pitchFamily="34" charset="0"/>
                        </a:rPr>
                        <a:t>£</a:t>
                      </a:r>
                      <a:endParaRPr lang="en-IN" sz="2000" b="1" i="0" u="none" strike="noStrike">
                        <a:solidFill>
                          <a:srgbClr val="000000"/>
                        </a:solidFill>
                        <a:effectLst/>
                        <a:latin typeface="Segoe UI Semilight" panose="020B0402040204020203" pitchFamily="34" charset="0"/>
                        <a:cs typeface="Segoe UI Semilight" panose="020B0402040204020203" pitchFamily="34" charset="0"/>
                      </a:endParaRPr>
                    </a:p>
                  </a:txBody>
                  <a:tcPr marL="6350" marR="6350" marT="6350" marB="0" anchor="ctr"/>
                </a:tc>
                <a:tc>
                  <a:txBody>
                    <a:bodyPr/>
                    <a:lstStyle/>
                    <a:p>
                      <a:pPr algn="ctr" rtl="0" fontAlgn="ctr"/>
                      <a:r>
                        <a:rPr lang="en-IN" sz="2000" u="none" strike="noStrike">
                          <a:effectLst/>
                          <a:latin typeface="Segoe UI Semilight" panose="020B0402040204020203" pitchFamily="34" charset="0"/>
                          <a:cs typeface="Segoe UI Semilight" panose="020B0402040204020203" pitchFamily="34" charset="0"/>
                        </a:rPr>
                        <a:t>94 / £</a:t>
                      </a:r>
                      <a:endParaRPr lang="en-IN" sz="2000" b="1" i="0" u="none" strike="noStrike">
                        <a:solidFill>
                          <a:srgbClr val="000000"/>
                        </a:solidFill>
                        <a:effectLst/>
                        <a:latin typeface="Segoe UI Semilight" panose="020B0402040204020203" pitchFamily="34" charset="0"/>
                        <a:cs typeface="Segoe UI Semilight" panose="020B0402040204020203" pitchFamily="34" charset="0"/>
                      </a:endParaRPr>
                    </a:p>
                  </a:txBody>
                  <a:tcPr marL="6350" marR="6350" marT="6350" marB="0" anchor="ctr"/>
                </a:tc>
                <a:tc>
                  <a:txBody>
                    <a:bodyPr/>
                    <a:lstStyle/>
                    <a:p>
                      <a:pPr algn="ctr" rtl="0" fontAlgn="ctr"/>
                      <a:r>
                        <a:rPr lang="en-IN" sz="2000" u="none" strike="noStrike">
                          <a:effectLst/>
                          <a:latin typeface="Segoe UI Semilight" panose="020B0402040204020203" pitchFamily="34" charset="0"/>
                          <a:cs typeface="Segoe UI Semilight" panose="020B0402040204020203" pitchFamily="34" charset="0"/>
                        </a:rPr>
                        <a:t>£ 1000</a:t>
                      </a:r>
                      <a:endParaRPr lang="en-IN" sz="2000" b="0" i="0" u="none" strike="noStrike">
                        <a:solidFill>
                          <a:srgbClr val="000000"/>
                        </a:solidFill>
                        <a:effectLst/>
                        <a:latin typeface="Segoe UI Semilight" panose="020B0402040204020203" pitchFamily="34" charset="0"/>
                        <a:cs typeface="Segoe UI Semilight" panose="020B0402040204020203" pitchFamily="34" charset="0"/>
                      </a:endParaRPr>
                    </a:p>
                  </a:txBody>
                  <a:tcPr marL="6350" marR="6350" marT="6350" marB="0" anchor="ctr"/>
                </a:tc>
                <a:tc>
                  <a:txBody>
                    <a:bodyPr/>
                    <a:lstStyle/>
                    <a:p>
                      <a:pPr algn="ctr" rtl="0" fontAlgn="ctr"/>
                      <a:r>
                        <a:rPr lang="en-IN" sz="2000" u="none" strike="noStrike">
                          <a:effectLst/>
                          <a:latin typeface="Segoe UI Semilight" panose="020B0402040204020203" pitchFamily="34" charset="0"/>
                          <a:cs typeface="Segoe UI Semilight" panose="020B0402040204020203" pitchFamily="34" charset="0"/>
                        </a:rPr>
                        <a:t>94,000</a:t>
                      </a:r>
                      <a:endParaRPr lang="en-IN" sz="2000" b="0" i="0" u="none" strike="noStrike">
                        <a:solidFill>
                          <a:srgbClr val="000000"/>
                        </a:solidFill>
                        <a:effectLst/>
                        <a:latin typeface="Segoe UI Semilight" panose="020B0402040204020203" pitchFamily="34" charset="0"/>
                        <a:cs typeface="Segoe UI Semilight" panose="020B0402040204020203" pitchFamily="34" charset="0"/>
                      </a:endParaRPr>
                    </a:p>
                  </a:txBody>
                  <a:tcPr marL="6350" marR="6350" marT="6350" marB="0" anchor="ctr"/>
                </a:tc>
                <a:extLst>
                  <a:ext uri="{0D108BD9-81ED-4DB2-BD59-A6C34878D82A}">
                    <a16:rowId xmlns:a16="http://schemas.microsoft.com/office/drawing/2014/main" val="3393224454"/>
                  </a:ext>
                </a:extLst>
              </a:tr>
            </a:tbl>
          </a:graphicData>
        </a:graphic>
      </p:graphicFrame>
      <p:sp>
        <p:nvSpPr>
          <p:cNvPr id="7" name="Rectangle 6">
            <a:extLst>
              <a:ext uri="{FF2B5EF4-FFF2-40B4-BE49-F238E27FC236}">
                <a16:creationId xmlns:a16="http://schemas.microsoft.com/office/drawing/2014/main" id="{09E33922-E407-4F65-8DF9-DE1FA0CFED1F}"/>
              </a:ext>
            </a:extLst>
          </p:cNvPr>
          <p:cNvSpPr/>
          <p:nvPr/>
        </p:nvSpPr>
        <p:spPr>
          <a:xfrm>
            <a:off x="917314" y="1937458"/>
            <a:ext cx="9655435" cy="1015663"/>
          </a:xfrm>
          <a:prstGeom prst="rect">
            <a:avLst/>
          </a:prstGeom>
        </p:spPr>
        <p:txBody>
          <a:bodyPr wrap="square">
            <a:spAutoFit/>
          </a:bodyPr>
          <a:lstStyle/>
          <a:p>
            <a:r>
              <a:rPr lang="en-IN" sz="2000">
                <a:latin typeface="Segoe UI Semilight" panose="020B0402040204020203" pitchFamily="34" charset="0"/>
                <a:cs typeface="Segoe UI Semilight" panose="020B0402040204020203" pitchFamily="34" charset="0"/>
              </a:rPr>
              <a:t>Bright Enterprises had the below transaction with ‘Appliances Direct Midlands Store’ based in Derbyshire, United Kingdom. Money is yet to be received from the customer for the sale. </a:t>
            </a:r>
          </a:p>
        </p:txBody>
      </p:sp>
      <p:sp>
        <p:nvSpPr>
          <p:cNvPr id="8" name="Rectangle 7">
            <a:extLst>
              <a:ext uri="{FF2B5EF4-FFF2-40B4-BE49-F238E27FC236}">
                <a16:creationId xmlns:a16="http://schemas.microsoft.com/office/drawing/2014/main" id="{CBC81560-AF35-4D2E-BEE0-ADD7236B8B10}"/>
              </a:ext>
            </a:extLst>
          </p:cNvPr>
          <p:cNvSpPr/>
          <p:nvPr/>
        </p:nvSpPr>
        <p:spPr>
          <a:xfrm>
            <a:off x="917314" y="5466833"/>
            <a:ext cx="9655435" cy="400110"/>
          </a:xfrm>
          <a:prstGeom prst="rect">
            <a:avLst/>
          </a:prstGeom>
        </p:spPr>
        <p:txBody>
          <a:bodyPr wrap="square">
            <a:spAutoFit/>
          </a:bodyPr>
          <a:lstStyle/>
          <a:p>
            <a:r>
              <a:rPr lang="en-IN" sz="2000">
                <a:latin typeface="Segoe UI Semilight" panose="020B0402040204020203" pitchFamily="34" charset="0"/>
                <a:cs typeface="Segoe UI Semilight" panose="020B0402040204020203" pitchFamily="34" charset="0"/>
              </a:rPr>
              <a:t>They want to print the invoice in pound. </a:t>
            </a:r>
          </a:p>
        </p:txBody>
      </p:sp>
    </p:spTree>
    <p:extLst>
      <p:ext uri="{BB962C8B-B14F-4D97-AF65-F5344CB8AC3E}">
        <p14:creationId xmlns:p14="http://schemas.microsoft.com/office/powerpoint/2010/main" val="2197661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8FCC42-2815-473E-93AC-620EBBEB4D1E}"/>
              </a:ext>
            </a:extLst>
          </p:cNvPr>
          <p:cNvSpPr>
            <a:spLocks noGrp="1"/>
          </p:cNvSpPr>
          <p:nvPr>
            <p:ph idx="1"/>
          </p:nvPr>
        </p:nvSpPr>
        <p:spPr>
          <a:xfrm>
            <a:off x="611263" y="1401416"/>
            <a:ext cx="10931978" cy="4756497"/>
          </a:xfrm>
        </p:spPr>
        <p:txBody>
          <a:bodyPr>
            <a:normAutofit fontScale="92500" lnSpcReduction="10000"/>
          </a:bodyPr>
          <a:lstStyle/>
          <a:p>
            <a:pPr marL="457200" indent="-457200">
              <a:buFont typeface="+mj-lt"/>
              <a:buAutoNum type="arabicPeriod"/>
            </a:pPr>
            <a:r>
              <a:rPr lang="en-US" sz="2400">
                <a:latin typeface="Segoe UI Semilight" panose="020B0402040204020203" pitchFamily="34" charset="0"/>
                <a:cs typeface="Segoe UI Semilight" panose="020B0402040204020203" pitchFamily="34" charset="0"/>
              </a:rPr>
              <a:t>Keeping track of </a:t>
            </a:r>
            <a:r>
              <a:rPr lang="en-US" sz="2400" b="1">
                <a:latin typeface="Segoe UI Semilight" panose="020B0402040204020203" pitchFamily="34" charset="0"/>
                <a:cs typeface="Segoe UI Semilight" panose="020B0402040204020203" pitchFamily="34" charset="0"/>
              </a:rPr>
              <a:t>many foreign currencies</a:t>
            </a:r>
          </a:p>
          <a:p>
            <a:pPr marL="457200" indent="-457200">
              <a:buFont typeface="+mj-lt"/>
              <a:buAutoNum type="arabicPeriod"/>
            </a:pPr>
            <a:endParaRPr lang="en-US" sz="2400">
              <a:latin typeface="Segoe UI Semilight" panose="020B0402040204020203" pitchFamily="34" charset="0"/>
              <a:cs typeface="Segoe UI Semilight" panose="020B0402040204020203" pitchFamily="34" charset="0"/>
            </a:endParaRPr>
          </a:p>
          <a:p>
            <a:pPr marL="457200" indent="-457200">
              <a:buFont typeface="+mj-lt"/>
              <a:buAutoNum type="arabicPeriod"/>
            </a:pPr>
            <a:r>
              <a:rPr lang="en-US" sz="2400">
                <a:latin typeface="Segoe UI Semilight" panose="020B0402040204020203" pitchFamily="34" charset="0"/>
                <a:cs typeface="Segoe UI Semilight" panose="020B0402040204020203" pitchFamily="34" charset="0"/>
              </a:rPr>
              <a:t>Identifying each transaction in </a:t>
            </a:r>
            <a:r>
              <a:rPr lang="en-US" sz="2400" b="1">
                <a:latin typeface="Segoe UI Semilight" panose="020B0402040204020203" pitchFamily="34" charset="0"/>
                <a:cs typeface="Segoe UI Semilight" panose="020B0402040204020203" pitchFamily="34" charset="0"/>
              </a:rPr>
              <a:t>both the foreign currency and local currency </a:t>
            </a:r>
          </a:p>
          <a:p>
            <a:pPr marL="457200" indent="-457200">
              <a:buFont typeface="+mj-lt"/>
              <a:buAutoNum type="arabicPeriod"/>
            </a:pPr>
            <a:endParaRPr lang="en-US" sz="2400">
              <a:latin typeface="Segoe UI Semilight" panose="020B0402040204020203" pitchFamily="34" charset="0"/>
              <a:cs typeface="Segoe UI Semilight" panose="020B0402040204020203" pitchFamily="34" charset="0"/>
            </a:endParaRPr>
          </a:p>
          <a:p>
            <a:pPr marL="457200" indent="-457200">
              <a:buFont typeface="+mj-lt"/>
              <a:buAutoNum type="arabicPeriod"/>
            </a:pPr>
            <a:r>
              <a:rPr lang="en-US" sz="2400">
                <a:latin typeface="Segoe UI Semilight" panose="020B0402040204020203" pitchFamily="34" charset="0"/>
                <a:cs typeface="Segoe UI Semilight" panose="020B0402040204020203" pitchFamily="34" charset="0"/>
              </a:rPr>
              <a:t>Keeping track of the </a:t>
            </a:r>
            <a:r>
              <a:rPr lang="en-US" sz="2400" b="1">
                <a:latin typeface="Segoe UI Semilight" panose="020B0402040204020203" pitchFamily="34" charset="0"/>
                <a:cs typeface="Segoe UI Semilight" panose="020B0402040204020203" pitchFamily="34" charset="0"/>
              </a:rPr>
              <a:t>exchange rates</a:t>
            </a:r>
          </a:p>
          <a:p>
            <a:pPr marL="457200" indent="-457200">
              <a:buFont typeface="+mj-lt"/>
              <a:buAutoNum type="arabicPeriod"/>
            </a:pPr>
            <a:endParaRPr lang="en-US" sz="2400">
              <a:latin typeface="Segoe UI Semilight" panose="020B0402040204020203" pitchFamily="34" charset="0"/>
              <a:cs typeface="Segoe UI Semilight" panose="020B0402040204020203" pitchFamily="34" charset="0"/>
            </a:endParaRPr>
          </a:p>
          <a:p>
            <a:pPr marL="457200" indent="-457200">
              <a:buFont typeface="+mj-lt"/>
              <a:buAutoNum type="arabicPeriod"/>
            </a:pPr>
            <a:r>
              <a:rPr lang="en-US" sz="2400">
                <a:latin typeface="Segoe UI Semilight" panose="020B0402040204020203" pitchFamily="34" charset="0"/>
                <a:cs typeface="Segoe UI Semilight" panose="020B0402040204020203" pitchFamily="34" charset="0"/>
              </a:rPr>
              <a:t>Exchange rates </a:t>
            </a:r>
            <a:r>
              <a:rPr lang="en-US" sz="2400" b="1">
                <a:latin typeface="Segoe UI Semilight" panose="020B0402040204020203" pitchFamily="34" charset="0"/>
                <a:cs typeface="Segoe UI Semilight" panose="020B0402040204020203" pitchFamily="34" charset="0"/>
              </a:rPr>
              <a:t>change everyday </a:t>
            </a:r>
            <a:r>
              <a:rPr lang="en-US" sz="2400">
                <a:latin typeface="Segoe UI Semilight" panose="020B0402040204020203" pitchFamily="34" charset="0"/>
                <a:cs typeface="Segoe UI Semilight" panose="020B0402040204020203" pitchFamily="34" charset="0"/>
              </a:rPr>
              <a:t>and </a:t>
            </a:r>
            <a:r>
              <a:rPr lang="en-US" sz="2400" b="1">
                <a:latin typeface="Segoe UI Semilight" panose="020B0402040204020203" pitchFamily="34" charset="0"/>
                <a:cs typeface="Segoe UI Semilight" panose="020B0402040204020203" pitchFamily="34" charset="0"/>
              </a:rPr>
              <a:t>calculation of gain or loss</a:t>
            </a:r>
            <a:r>
              <a:rPr lang="en-US" sz="2400">
                <a:latin typeface="Segoe UI Semilight" panose="020B0402040204020203" pitchFamily="34" charset="0"/>
                <a:cs typeface="Segoe UI Semilight" panose="020B0402040204020203" pitchFamily="34" charset="0"/>
              </a:rPr>
              <a:t> from foreign exchange transactions is a tedious job </a:t>
            </a:r>
          </a:p>
          <a:p>
            <a:pPr marL="457200" indent="-457200">
              <a:buFont typeface="+mj-lt"/>
              <a:buAutoNum type="arabicPeriod"/>
            </a:pPr>
            <a:endParaRPr lang="en-US" sz="2400">
              <a:latin typeface="Segoe UI Semilight" panose="020B0402040204020203" pitchFamily="34" charset="0"/>
              <a:cs typeface="Segoe UI Semilight" panose="020B0402040204020203" pitchFamily="34" charset="0"/>
            </a:endParaRPr>
          </a:p>
          <a:p>
            <a:pPr marL="457200" indent="-457200">
              <a:buFont typeface="+mj-lt"/>
              <a:buAutoNum type="arabicPeriod"/>
            </a:pPr>
            <a:r>
              <a:rPr lang="en-US" sz="2400">
                <a:latin typeface="Segoe UI Semilight" panose="020B0402040204020203" pitchFamily="34" charset="0"/>
                <a:cs typeface="Segoe UI Semilight" panose="020B0402040204020203" pitchFamily="34" charset="0"/>
              </a:rPr>
              <a:t>Adjusting the </a:t>
            </a:r>
            <a:r>
              <a:rPr lang="en-US" sz="2400" b="1">
                <a:latin typeface="Segoe UI Semilight" panose="020B0402040204020203" pitchFamily="34" charset="0"/>
                <a:cs typeface="Segoe UI Semilight" panose="020B0402040204020203" pitchFamily="34" charset="0"/>
              </a:rPr>
              <a:t>unadjusted forex gain or loss </a:t>
            </a:r>
            <a:r>
              <a:rPr lang="en-US" sz="2400">
                <a:latin typeface="Segoe UI Semilight" panose="020B0402040204020203" pitchFamily="34" charset="0"/>
                <a:cs typeface="Segoe UI Semilight" panose="020B0402040204020203" pitchFamily="34" charset="0"/>
              </a:rPr>
              <a:t>caused due to fluctuation in exchange rates</a:t>
            </a:r>
            <a:endParaRPr lang="en-US" sz="2400" b="1">
              <a:latin typeface="Segoe UI Semilight" panose="020B0402040204020203" pitchFamily="34" charset="0"/>
              <a:cs typeface="Segoe UI Semilight" panose="020B0402040204020203" pitchFamily="34" charset="0"/>
            </a:endParaRPr>
          </a:p>
        </p:txBody>
      </p:sp>
      <p:sp>
        <p:nvSpPr>
          <p:cNvPr id="3" name="Title 2">
            <a:extLst>
              <a:ext uri="{FF2B5EF4-FFF2-40B4-BE49-F238E27FC236}">
                <a16:creationId xmlns:a16="http://schemas.microsoft.com/office/drawing/2014/main" id="{360D9C8C-59D8-4486-B486-5E79AEFD1D75}"/>
              </a:ext>
            </a:extLst>
          </p:cNvPr>
          <p:cNvSpPr>
            <a:spLocks noGrp="1"/>
          </p:cNvSpPr>
          <p:nvPr>
            <p:ph type="title"/>
          </p:nvPr>
        </p:nvSpPr>
        <p:spPr/>
        <p:txBody>
          <a:bodyPr/>
          <a:lstStyle/>
          <a:p>
            <a:r>
              <a:rPr lang="en-US"/>
              <a:t>Challenges of Bright Enterprises</a:t>
            </a:r>
          </a:p>
        </p:txBody>
      </p:sp>
      <p:pic>
        <p:nvPicPr>
          <p:cNvPr id="5" name="Picture 4" descr="A close up of a sign&#10;&#10;Description automatically generated">
            <a:extLst>
              <a:ext uri="{FF2B5EF4-FFF2-40B4-BE49-F238E27FC236}">
                <a16:creationId xmlns:a16="http://schemas.microsoft.com/office/drawing/2014/main" id="{34B3228E-E2BE-43F5-82D2-EDBAEB9A2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87" y="257810"/>
            <a:ext cx="1935951" cy="394517"/>
          </a:xfrm>
          <a:prstGeom prst="rect">
            <a:avLst/>
          </a:prstGeom>
        </p:spPr>
      </p:pic>
    </p:spTree>
    <p:extLst>
      <p:ext uri="{BB962C8B-B14F-4D97-AF65-F5344CB8AC3E}">
        <p14:creationId xmlns:p14="http://schemas.microsoft.com/office/powerpoint/2010/main" val="180286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219A2E-C3CE-4608-90FC-366615D39A03}"/>
              </a:ext>
            </a:extLst>
          </p:cNvPr>
          <p:cNvSpPr>
            <a:spLocks noGrp="1"/>
          </p:cNvSpPr>
          <p:nvPr>
            <p:ph type="title"/>
          </p:nvPr>
        </p:nvSpPr>
        <p:spPr/>
        <p:txBody>
          <a:bodyPr/>
          <a:lstStyle/>
          <a:p>
            <a:r>
              <a:rPr lang="en-US"/>
              <a:t>Sale Invoice Print</a:t>
            </a:r>
          </a:p>
        </p:txBody>
      </p:sp>
      <p:pic>
        <p:nvPicPr>
          <p:cNvPr id="5" name="Picture 4">
            <a:extLst>
              <a:ext uri="{FF2B5EF4-FFF2-40B4-BE49-F238E27FC236}">
                <a16:creationId xmlns:a16="http://schemas.microsoft.com/office/drawing/2014/main" id="{FB1B5AA8-859B-4DFB-85B8-E34F4B8C39F7}"/>
              </a:ext>
            </a:extLst>
          </p:cNvPr>
          <p:cNvPicPr>
            <a:picLocks noChangeAspect="1"/>
          </p:cNvPicPr>
          <p:nvPr/>
        </p:nvPicPr>
        <p:blipFill>
          <a:blip r:embed="rId3"/>
          <a:stretch>
            <a:fillRect/>
          </a:stretch>
        </p:blipFill>
        <p:spPr>
          <a:xfrm>
            <a:off x="555893" y="1290318"/>
            <a:ext cx="5089750" cy="4894582"/>
          </a:xfrm>
          <a:prstGeom prst="rect">
            <a:avLst/>
          </a:prstGeom>
          <a:ln>
            <a:solidFill>
              <a:schemeClr val="tx1">
                <a:lumMod val="50000"/>
                <a:lumOff val="50000"/>
              </a:schemeClr>
            </a:solidFill>
          </a:ln>
        </p:spPr>
      </p:pic>
      <p:pic>
        <p:nvPicPr>
          <p:cNvPr id="6" name="Picture 5">
            <a:extLst>
              <a:ext uri="{FF2B5EF4-FFF2-40B4-BE49-F238E27FC236}">
                <a16:creationId xmlns:a16="http://schemas.microsoft.com/office/drawing/2014/main" id="{31AE9BB3-80DF-46A6-8C66-9A5E26D0255A}"/>
              </a:ext>
            </a:extLst>
          </p:cNvPr>
          <p:cNvPicPr>
            <a:picLocks noChangeAspect="1"/>
          </p:cNvPicPr>
          <p:nvPr/>
        </p:nvPicPr>
        <p:blipFill>
          <a:blip r:embed="rId4"/>
          <a:stretch>
            <a:fillRect/>
          </a:stretch>
        </p:blipFill>
        <p:spPr>
          <a:xfrm>
            <a:off x="6453492" y="1290318"/>
            <a:ext cx="5089749" cy="4894582"/>
          </a:xfrm>
          <a:prstGeom prst="rect">
            <a:avLst/>
          </a:prstGeom>
          <a:ln>
            <a:solidFill>
              <a:schemeClr val="tx1">
                <a:lumMod val="50000"/>
                <a:lumOff val="50000"/>
              </a:schemeClr>
            </a:solidFill>
          </a:ln>
        </p:spPr>
      </p:pic>
    </p:spTree>
    <p:extLst>
      <p:ext uri="{BB962C8B-B14F-4D97-AF65-F5344CB8AC3E}">
        <p14:creationId xmlns:p14="http://schemas.microsoft.com/office/powerpoint/2010/main" val="33159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8B35FC-C80A-4246-876B-F63E60208D74}"/>
              </a:ext>
            </a:extLst>
          </p:cNvPr>
          <p:cNvSpPr>
            <a:spLocks noGrp="1"/>
          </p:cNvSpPr>
          <p:nvPr>
            <p:ph type="title"/>
          </p:nvPr>
        </p:nvSpPr>
        <p:spPr/>
        <p:txBody>
          <a:bodyPr/>
          <a:lstStyle/>
          <a:p>
            <a:r>
              <a:rPr lang="en-US"/>
              <a:t>Balance Sheet</a:t>
            </a:r>
          </a:p>
        </p:txBody>
      </p:sp>
      <p:pic>
        <p:nvPicPr>
          <p:cNvPr id="5" name="Picture 4">
            <a:extLst>
              <a:ext uri="{FF2B5EF4-FFF2-40B4-BE49-F238E27FC236}">
                <a16:creationId xmlns:a16="http://schemas.microsoft.com/office/drawing/2014/main" id="{4D603F3D-12CD-4447-8231-A88583F69D3F}"/>
              </a:ext>
            </a:extLst>
          </p:cNvPr>
          <p:cNvPicPr>
            <a:picLocks noChangeAspect="1"/>
          </p:cNvPicPr>
          <p:nvPr/>
        </p:nvPicPr>
        <p:blipFill>
          <a:blip r:embed="rId2"/>
          <a:stretch>
            <a:fillRect/>
          </a:stretch>
        </p:blipFill>
        <p:spPr>
          <a:xfrm>
            <a:off x="1590676" y="1257300"/>
            <a:ext cx="9010648" cy="5043488"/>
          </a:xfrm>
          <a:prstGeom prst="rect">
            <a:avLst/>
          </a:prstGeom>
        </p:spPr>
      </p:pic>
      <p:pic>
        <p:nvPicPr>
          <p:cNvPr id="2" name="Picture 1">
            <a:extLst>
              <a:ext uri="{FF2B5EF4-FFF2-40B4-BE49-F238E27FC236}">
                <a16:creationId xmlns:a16="http://schemas.microsoft.com/office/drawing/2014/main" id="{9E7688FF-EC5E-4A1D-93BE-11574A9A4B24}"/>
              </a:ext>
            </a:extLst>
          </p:cNvPr>
          <p:cNvPicPr>
            <a:picLocks noChangeAspect="1"/>
          </p:cNvPicPr>
          <p:nvPr/>
        </p:nvPicPr>
        <p:blipFill>
          <a:blip r:embed="rId3"/>
          <a:stretch>
            <a:fillRect/>
          </a:stretch>
        </p:blipFill>
        <p:spPr>
          <a:xfrm>
            <a:off x="1590676" y="1233096"/>
            <a:ext cx="9010648" cy="5067692"/>
          </a:xfrm>
          <a:prstGeom prst="rect">
            <a:avLst/>
          </a:prstGeom>
        </p:spPr>
      </p:pic>
      <p:sp>
        <p:nvSpPr>
          <p:cNvPr id="6" name="Rectangle 5">
            <a:extLst>
              <a:ext uri="{FF2B5EF4-FFF2-40B4-BE49-F238E27FC236}">
                <a16:creationId xmlns:a16="http://schemas.microsoft.com/office/drawing/2014/main" id="{D23D2774-50FE-4627-ABC1-7D9392488BFE}"/>
              </a:ext>
            </a:extLst>
          </p:cNvPr>
          <p:cNvSpPr/>
          <p:nvPr/>
        </p:nvSpPr>
        <p:spPr>
          <a:xfrm>
            <a:off x="1416050" y="4771633"/>
            <a:ext cx="4832350" cy="333767"/>
          </a:xfrm>
          <a:prstGeom prst="rect">
            <a:avLst/>
          </a:prstGeom>
          <a:noFill/>
          <a:ln w="28575">
            <a:solidFill>
              <a:srgbClr val="F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4114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600"/>
              <a:t>Quiz</a:t>
            </a:r>
          </a:p>
        </p:txBody>
      </p:sp>
      <p:sp>
        <p:nvSpPr>
          <p:cNvPr id="3" name="Content Placeholder 2"/>
          <p:cNvSpPr>
            <a:spLocks noGrp="1"/>
          </p:cNvSpPr>
          <p:nvPr>
            <p:ph idx="1"/>
          </p:nvPr>
        </p:nvSpPr>
        <p:spPr/>
        <p:txBody>
          <a:bodyPr/>
          <a:lstStyle/>
          <a:p>
            <a:r>
              <a:rPr lang="en-US"/>
              <a:t>Multi-currency</a:t>
            </a:r>
          </a:p>
        </p:txBody>
      </p:sp>
      <p:pic>
        <p:nvPicPr>
          <p:cNvPr id="4" name="Picture 3" descr="&lt;strong&gt;Quiz&lt;/strong&gt; - Definição múltipla de variáveis globa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377" y="1925248"/>
            <a:ext cx="2828925" cy="2857500"/>
          </a:xfrm>
          <a:prstGeom prst="rect">
            <a:avLst/>
          </a:prstGeom>
          <a:ln>
            <a:noFill/>
          </a:ln>
          <a:effectLst>
            <a:outerShdw blurRad="292100" dist="139700" dir="2700000" algn="tl" rotWithShape="0">
              <a:srgbClr val="333333">
                <a:alpha val="65000"/>
              </a:srgbClr>
            </a:outerShdw>
          </a:effectLst>
        </p:spPr>
      </p:pic>
      <p:pic>
        <p:nvPicPr>
          <p:cNvPr id="6" name="Picture 5" descr="A close up of a sign&#10;&#10;Description automatically generated">
            <a:extLst>
              <a:ext uri="{FF2B5EF4-FFF2-40B4-BE49-F238E27FC236}">
                <a16:creationId xmlns:a16="http://schemas.microsoft.com/office/drawing/2014/main" id="{7BCAFC29-4CCC-4D2F-BBBD-0D3F9C44F4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787" y="257810"/>
            <a:ext cx="1935951" cy="394517"/>
          </a:xfrm>
          <a:prstGeom prst="rect">
            <a:avLst/>
          </a:prstGeom>
        </p:spPr>
      </p:pic>
    </p:spTree>
    <p:extLst>
      <p:ext uri="{BB962C8B-B14F-4D97-AF65-F5344CB8AC3E}">
        <p14:creationId xmlns:p14="http://schemas.microsoft.com/office/powerpoint/2010/main" val="9137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113291"/>
            <a:ext cx="12192000" cy="1525134"/>
          </a:xfrm>
        </p:spPr>
        <p:txBody>
          <a:bodyPr anchor="ctr"/>
          <a:lstStyle/>
          <a:p>
            <a:r>
              <a:rPr lang="en-US" sz="2800">
                <a:latin typeface="Segoe UI Semilight" panose="020B0402040204020203" pitchFamily="34" charset="0"/>
                <a:cs typeface="Segoe UI Semilight" panose="020B0402040204020203" pitchFamily="34" charset="0"/>
              </a:rPr>
              <a:t>‘Realized Forex Gain or Loss’ arises, when  _____________</a:t>
            </a:r>
            <a:endParaRPr lang="en-US" sz="2800" i="1">
              <a:latin typeface="Segoe UI Semilight" panose="020B0402040204020203" pitchFamily="34" charset="0"/>
              <a:cs typeface="Segoe UI Semilight" panose="020B0402040204020203" pitchFamily="34" charset="0"/>
            </a:endParaRPr>
          </a:p>
        </p:txBody>
      </p:sp>
      <p:sp>
        <p:nvSpPr>
          <p:cNvPr id="7" name="Rectangle 6"/>
          <p:cNvSpPr/>
          <p:nvPr/>
        </p:nvSpPr>
        <p:spPr>
          <a:xfrm>
            <a:off x="736347" y="3001902"/>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Segoe UI Semilight" panose="020B0402040204020203" pitchFamily="34" charset="0"/>
                <a:cs typeface="Segoe UI Semilight" panose="020B0402040204020203" pitchFamily="34" charset="0"/>
              </a:rPr>
              <a:t>Foreign currency transaction is not complete and there is fluctuation in forex rates</a:t>
            </a:r>
            <a:endParaRPr lang="en-US" sz="2000">
              <a:latin typeface="Segoe UI Semilight" panose="020B0402040204020203" pitchFamily="34" charset="0"/>
              <a:cs typeface="Segoe UI Semilight" panose="020B0402040204020203" pitchFamily="34" charset="0"/>
            </a:endParaRPr>
          </a:p>
        </p:txBody>
      </p:sp>
      <p:sp>
        <p:nvSpPr>
          <p:cNvPr id="8" name="Rectangle 7"/>
          <p:cNvSpPr/>
          <p:nvPr/>
        </p:nvSpPr>
        <p:spPr>
          <a:xfrm>
            <a:off x="6740907" y="3001901"/>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Segoe UI Semilight" panose="020B0402040204020203" pitchFamily="34" charset="0"/>
                <a:cs typeface="Segoe UI Semilight" panose="020B0402040204020203" pitchFamily="34" charset="0"/>
              </a:rPr>
              <a:t>Foreign currency transaction is not complete and there is no fluctuation in forex rates</a:t>
            </a:r>
            <a:endParaRPr lang="en-US" sz="2800">
              <a:latin typeface="Segoe UI Semilight" panose="020B0402040204020203" pitchFamily="34" charset="0"/>
              <a:cs typeface="Segoe UI Semilight" panose="020B0402040204020203" pitchFamily="34" charset="0"/>
            </a:endParaRPr>
          </a:p>
        </p:txBody>
      </p:sp>
      <p:sp>
        <p:nvSpPr>
          <p:cNvPr id="9" name="Rectangle 8"/>
          <p:cNvSpPr/>
          <p:nvPr/>
        </p:nvSpPr>
        <p:spPr>
          <a:xfrm>
            <a:off x="736347" y="4565091"/>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Segoe UI Semilight" panose="020B0402040204020203" pitchFamily="34" charset="0"/>
                <a:cs typeface="Segoe UI Semilight" panose="020B0402040204020203" pitchFamily="34" charset="0"/>
              </a:rPr>
              <a:t>Foreign currency transaction is complete, and there is fluctuation in forex rates</a:t>
            </a:r>
          </a:p>
        </p:txBody>
      </p:sp>
      <p:sp>
        <p:nvSpPr>
          <p:cNvPr id="10" name="Rectangle 9"/>
          <p:cNvSpPr/>
          <p:nvPr/>
        </p:nvSpPr>
        <p:spPr>
          <a:xfrm>
            <a:off x="6740907" y="4565090"/>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Segoe UI Semilight" panose="020B0402040204020203" pitchFamily="34" charset="0"/>
                <a:cs typeface="Segoe UI Semilight" panose="020B0402040204020203" pitchFamily="34" charset="0"/>
              </a:rPr>
              <a:t>Foreign currency transaction is complete, and there is no fluctuation in forex rates</a:t>
            </a:r>
            <a:endParaRPr lang="en-US" sz="2400">
              <a:latin typeface="Segoe UI Semilight" panose="020B0402040204020203" pitchFamily="34" charset="0"/>
              <a:cs typeface="Segoe UI Semilight" panose="020B0402040204020203" pitchFamily="34" charset="0"/>
            </a:endParaRPr>
          </a:p>
        </p:txBody>
      </p:sp>
      <p:pic>
        <p:nvPicPr>
          <p:cNvPr id="2" name="Picture 1" descr="A close up of a sign&#10;&#10;Description automatically generated">
            <a:extLst>
              <a:ext uri="{FF2B5EF4-FFF2-40B4-BE49-F238E27FC236}">
                <a16:creationId xmlns:a16="http://schemas.microsoft.com/office/drawing/2014/main" id="{D15FC2A9-200C-4CB4-98DB-41B6783FA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87" y="257810"/>
            <a:ext cx="1935951" cy="394517"/>
          </a:xfrm>
          <a:prstGeom prst="rect">
            <a:avLst/>
          </a:prstGeom>
        </p:spPr>
      </p:pic>
    </p:spTree>
    <p:extLst>
      <p:ext uri="{BB962C8B-B14F-4D97-AF65-F5344CB8AC3E}">
        <p14:creationId xmlns:p14="http://schemas.microsoft.com/office/powerpoint/2010/main" val="818106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113291"/>
            <a:ext cx="12192000" cy="1525134"/>
          </a:xfrm>
        </p:spPr>
        <p:txBody>
          <a:bodyPr anchor="ctr"/>
          <a:lstStyle/>
          <a:p>
            <a:r>
              <a:rPr lang="en-US" sz="2800">
                <a:latin typeface="Segoe UI Semilight" panose="020B0402040204020203" pitchFamily="34" charset="0"/>
                <a:cs typeface="Segoe UI Semilight" panose="020B0402040204020203" pitchFamily="34" charset="0"/>
              </a:rPr>
              <a:t>In ledger report, when we have set F12 Configuration to get Foreign Currency details for one ledger, how do you switch over to other ledger with same configuration? _____________</a:t>
            </a:r>
            <a:endParaRPr lang="en-US" sz="2800" i="1">
              <a:latin typeface="Segoe UI Semilight" panose="020B0402040204020203" pitchFamily="34" charset="0"/>
              <a:cs typeface="Segoe UI Semilight" panose="020B0402040204020203" pitchFamily="34" charset="0"/>
            </a:endParaRPr>
          </a:p>
        </p:txBody>
      </p:sp>
      <p:sp>
        <p:nvSpPr>
          <p:cNvPr id="7" name="Rectangle 6"/>
          <p:cNvSpPr/>
          <p:nvPr/>
        </p:nvSpPr>
        <p:spPr>
          <a:xfrm>
            <a:off x="736347" y="3001902"/>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F10 : Accounting Reports</a:t>
            </a:r>
          </a:p>
        </p:txBody>
      </p:sp>
      <p:sp>
        <p:nvSpPr>
          <p:cNvPr id="8" name="Rectangle 7"/>
          <p:cNvSpPr/>
          <p:nvPr/>
        </p:nvSpPr>
        <p:spPr>
          <a:xfrm>
            <a:off x="6740907" y="3001901"/>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F8 : Related Reports</a:t>
            </a:r>
          </a:p>
        </p:txBody>
      </p:sp>
      <p:sp>
        <p:nvSpPr>
          <p:cNvPr id="9" name="Rectangle 8"/>
          <p:cNvSpPr/>
          <p:nvPr/>
        </p:nvSpPr>
        <p:spPr>
          <a:xfrm>
            <a:off x="736347" y="4565091"/>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F9 : Inventory Reports</a:t>
            </a:r>
          </a:p>
        </p:txBody>
      </p:sp>
      <p:sp>
        <p:nvSpPr>
          <p:cNvPr id="10" name="Rectangle 9"/>
          <p:cNvSpPr/>
          <p:nvPr/>
        </p:nvSpPr>
        <p:spPr>
          <a:xfrm>
            <a:off x="6740907" y="4565090"/>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F4 : Ledger</a:t>
            </a:r>
          </a:p>
        </p:txBody>
      </p:sp>
      <p:pic>
        <p:nvPicPr>
          <p:cNvPr id="2" name="Picture 1" descr="A close up of a sign&#10;&#10;Description automatically generated">
            <a:extLst>
              <a:ext uri="{FF2B5EF4-FFF2-40B4-BE49-F238E27FC236}">
                <a16:creationId xmlns:a16="http://schemas.microsoft.com/office/drawing/2014/main" id="{54FCBFE6-D1B6-40A6-B46E-220AAD60F2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87" y="257810"/>
            <a:ext cx="1935951" cy="394517"/>
          </a:xfrm>
          <a:prstGeom prst="rect">
            <a:avLst/>
          </a:prstGeom>
        </p:spPr>
      </p:pic>
    </p:spTree>
    <p:extLst>
      <p:ext uri="{BB962C8B-B14F-4D97-AF65-F5344CB8AC3E}">
        <p14:creationId xmlns:p14="http://schemas.microsoft.com/office/powerpoint/2010/main" val="2844898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113291"/>
            <a:ext cx="12192000" cy="1525134"/>
          </a:xfrm>
        </p:spPr>
        <p:txBody>
          <a:bodyPr anchor="ctr"/>
          <a:lstStyle/>
          <a:p>
            <a:r>
              <a:rPr lang="en-US" sz="2800">
                <a:latin typeface="Segoe UI Semilight" panose="020B0402040204020203" pitchFamily="34" charset="0"/>
                <a:cs typeface="Segoe UI Semilight" panose="020B0402040204020203" pitchFamily="34" charset="0"/>
              </a:rPr>
              <a:t>In ledger report, when we want to view the report with Foreign Currency, we use the option of ___________</a:t>
            </a:r>
            <a:endParaRPr lang="en-US" sz="2800" i="1">
              <a:latin typeface="Segoe UI Semilight" panose="020B0402040204020203" pitchFamily="34" charset="0"/>
              <a:cs typeface="Segoe UI Semilight" panose="020B0402040204020203" pitchFamily="34" charset="0"/>
            </a:endParaRPr>
          </a:p>
        </p:txBody>
      </p:sp>
      <p:sp>
        <p:nvSpPr>
          <p:cNvPr id="7" name="Rectangle 6"/>
          <p:cNvSpPr/>
          <p:nvPr/>
        </p:nvSpPr>
        <p:spPr>
          <a:xfrm>
            <a:off x="736347" y="3001902"/>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Ctrl + H : Change View</a:t>
            </a:r>
          </a:p>
        </p:txBody>
      </p:sp>
      <p:sp>
        <p:nvSpPr>
          <p:cNvPr id="8" name="Rectangle 7"/>
          <p:cNvSpPr/>
          <p:nvPr/>
        </p:nvSpPr>
        <p:spPr>
          <a:xfrm>
            <a:off x="6740907" y="3001901"/>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Ctrl + B : Basis of Value</a:t>
            </a:r>
          </a:p>
        </p:txBody>
      </p:sp>
      <p:sp>
        <p:nvSpPr>
          <p:cNvPr id="9" name="Rectangle 8"/>
          <p:cNvSpPr/>
          <p:nvPr/>
        </p:nvSpPr>
        <p:spPr>
          <a:xfrm>
            <a:off x="736347" y="4565091"/>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Ctrl + J : Exception Reports</a:t>
            </a:r>
          </a:p>
        </p:txBody>
      </p:sp>
      <p:sp>
        <p:nvSpPr>
          <p:cNvPr id="10" name="Rectangle 9"/>
          <p:cNvSpPr/>
          <p:nvPr/>
        </p:nvSpPr>
        <p:spPr>
          <a:xfrm>
            <a:off x="6740907" y="4565090"/>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F8 : </a:t>
            </a:r>
            <a:r>
              <a:rPr lang="en-US" sz="2000" err="1">
                <a:latin typeface="Segoe UI Semilight" panose="020B0402040204020203" pitchFamily="34" charset="0"/>
                <a:cs typeface="Segoe UI Semilight" panose="020B0402040204020203" pitchFamily="34" charset="0"/>
              </a:rPr>
              <a:t>Columner</a:t>
            </a:r>
            <a:endParaRPr lang="en-US" sz="2000">
              <a:latin typeface="Segoe UI Semilight" panose="020B0402040204020203" pitchFamily="34" charset="0"/>
              <a:cs typeface="Segoe UI Semilight" panose="020B0402040204020203" pitchFamily="34" charset="0"/>
            </a:endParaRPr>
          </a:p>
        </p:txBody>
      </p:sp>
      <p:pic>
        <p:nvPicPr>
          <p:cNvPr id="2" name="Picture 1" descr="A close up of a sign&#10;&#10;Description automatically generated">
            <a:extLst>
              <a:ext uri="{FF2B5EF4-FFF2-40B4-BE49-F238E27FC236}">
                <a16:creationId xmlns:a16="http://schemas.microsoft.com/office/drawing/2014/main" id="{618FA96B-528B-4A6B-B644-5EAC2321B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87" y="257810"/>
            <a:ext cx="1935951" cy="394517"/>
          </a:xfrm>
          <a:prstGeom prst="rect">
            <a:avLst/>
          </a:prstGeom>
        </p:spPr>
      </p:pic>
    </p:spTree>
    <p:extLst>
      <p:ext uri="{BB962C8B-B14F-4D97-AF65-F5344CB8AC3E}">
        <p14:creationId xmlns:p14="http://schemas.microsoft.com/office/powerpoint/2010/main" val="2721932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113291"/>
            <a:ext cx="12192000" cy="1525134"/>
          </a:xfrm>
        </p:spPr>
        <p:txBody>
          <a:bodyPr anchor="ctr"/>
          <a:lstStyle/>
          <a:p>
            <a:r>
              <a:rPr lang="en-US" sz="2800" dirty="0">
                <a:latin typeface="Segoe UI Semilight" panose="020B0402040204020203" pitchFamily="34" charset="0"/>
                <a:cs typeface="Segoe UI Semilight" panose="020B0402040204020203" pitchFamily="34" charset="0"/>
              </a:rPr>
              <a:t>Bright Enterprises can adjust the forex gain or loss in Tally by _________</a:t>
            </a:r>
          </a:p>
        </p:txBody>
      </p:sp>
      <p:sp>
        <p:nvSpPr>
          <p:cNvPr id="7" name="Rectangle 6"/>
          <p:cNvSpPr/>
          <p:nvPr/>
        </p:nvSpPr>
        <p:spPr>
          <a:xfrm>
            <a:off x="736347" y="3001902"/>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Segoe UI Semilight" panose="020B0402040204020203" pitchFamily="34" charset="0"/>
                <a:cs typeface="Segoe UI Semilight" panose="020B0402040204020203" pitchFamily="34" charset="0"/>
              </a:rPr>
              <a:t>Receipt Voucher</a:t>
            </a:r>
            <a:endParaRPr lang="en-US" sz="2000" dirty="0">
              <a:latin typeface="Segoe UI Semilight" panose="020B0402040204020203" pitchFamily="34" charset="0"/>
              <a:cs typeface="Segoe UI Semilight" panose="020B0402040204020203" pitchFamily="34" charset="0"/>
            </a:endParaRPr>
          </a:p>
        </p:txBody>
      </p:sp>
      <p:sp>
        <p:nvSpPr>
          <p:cNvPr id="8" name="Rectangle 7"/>
          <p:cNvSpPr/>
          <p:nvPr/>
        </p:nvSpPr>
        <p:spPr>
          <a:xfrm>
            <a:off x="6740907" y="3001901"/>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Segoe UI Semilight" panose="020B0402040204020203" pitchFamily="34" charset="0"/>
                <a:cs typeface="Segoe UI Semilight" panose="020B0402040204020203" pitchFamily="34" charset="0"/>
              </a:rPr>
              <a:t>Journal Voucher</a:t>
            </a:r>
            <a:endParaRPr lang="en-US" sz="2000" dirty="0">
              <a:latin typeface="Segoe UI Semilight" panose="020B0402040204020203" pitchFamily="34" charset="0"/>
              <a:cs typeface="Segoe UI Semilight" panose="020B0402040204020203" pitchFamily="34" charset="0"/>
            </a:endParaRPr>
          </a:p>
        </p:txBody>
      </p:sp>
      <p:sp>
        <p:nvSpPr>
          <p:cNvPr id="9" name="Rectangle 8"/>
          <p:cNvSpPr/>
          <p:nvPr/>
        </p:nvSpPr>
        <p:spPr>
          <a:xfrm>
            <a:off x="736347" y="4565091"/>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Segoe UI Semilight" panose="020B0402040204020203" pitchFamily="34" charset="0"/>
                <a:cs typeface="Segoe UI Semilight" panose="020B0402040204020203" pitchFamily="34" charset="0"/>
              </a:rPr>
              <a:t>Profit and Loss account</a:t>
            </a:r>
            <a:endParaRPr lang="en-US" sz="2000" dirty="0">
              <a:latin typeface="Segoe UI Semilight" panose="020B0402040204020203" pitchFamily="34" charset="0"/>
              <a:cs typeface="Segoe UI Semilight" panose="020B0402040204020203" pitchFamily="34" charset="0"/>
            </a:endParaRPr>
          </a:p>
        </p:txBody>
      </p:sp>
      <p:sp>
        <p:nvSpPr>
          <p:cNvPr id="10" name="Rectangle 9"/>
          <p:cNvSpPr/>
          <p:nvPr/>
        </p:nvSpPr>
        <p:spPr>
          <a:xfrm>
            <a:off x="6740907" y="4565090"/>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Segoe UI Semilight" panose="020B0402040204020203" pitchFamily="34" charset="0"/>
                <a:cs typeface="Segoe UI Semilight" panose="020B0402040204020203" pitchFamily="34" charset="0"/>
              </a:rPr>
              <a:t>Payment</a:t>
            </a:r>
            <a:endParaRPr lang="en-US" sz="2000" dirty="0">
              <a:latin typeface="Segoe UI Semilight" panose="020B0402040204020203" pitchFamily="34" charset="0"/>
              <a:cs typeface="Segoe UI Semilight" panose="020B0402040204020203" pitchFamily="34" charset="0"/>
            </a:endParaRPr>
          </a:p>
        </p:txBody>
      </p:sp>
      <p:pic>
        <p:nvPicPr>
          <p:cNvPr id="2" name="Picture 1" descr="A close up of a sign&#10;&#10;Description automatically generated">
            <a:extLst>
              <a:ext uri="{FF2B5EF4-FFF2-40B4-BE49-F238E27FC236}">
                <a16:creationId xmlns:a16="http://schemas.microsoft.com/office/drawing/2014/main" id="{7DCC9B8A-1F1D-49FD-A1A2-EC4DDF9E5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87" y="257810"/>
            <a:ext cx="1935951" cy="394517"/>
          </a:xfrm>
          <a:prstGeom prst="rect">
            <a:avLst/>
          </a:prstGeom>
        </p:spPr>
      </p:pic>
    </p:spTree>
    <p:extLst>
      <p:ext uri="{BB962C8B-B14F-4D97-AF65-F5344CB8AC3E}">
        <p14:creationId xmlns:p14="http://schemas.microsoft.com/office/powerpoint/2010/main" val="3837509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112" y="3075796"/>
            <a:ext cx="8215576" cy="556403"/>
          </a:xfrm>
        </p:spPr>
        <p:txBody>
          <a:bodyPr/>
          <a:lstStyle/>
          <a:p>
            <a:r>
              <a:rPr lang="en-US" spc="600"/>
              <a:t>Answers</a:t>
            </a:r>
          </a:p>
        </p:txBody>
      </p:sp>
      <p:sp>
        <p:nvSpPr>
          <p:cNvPr id="3" name="Content Placeholder 2"/>
          <p:cNvSpPr>
            <a:spLocks noGrp="1"/>
          </p:cNvSpPr>
          <p:nvPr>
            <p:ph idx="1"/>
          </p:nvPr>
        </p:nvSpPr>
        <p:spPr>
          <a:xfrm>
            <a:off x="2458112" y="3652263"/>
            <a:ext cx="8215576" cy="370140"/>
          </a:xfrm>
        </p:spPr>
        <p:txBody>
          <a:bodyPr/>
          <a:lstStyle/>
          <a:p>
            <a:r>
              <a:rPr lang="en-US"/>
              <a:t>Multi-currency</a:t>
            </a:r>
          </a:p>
        </p:txBody>
      </p:sp>
      <p:pic>
        <p:nvPicPr>
          <p:cNvPr id="4" name="Picture 3" descr="&lt;strong&gt;Quiz&lt;/strong&gt; - Definição múltipla de variáveis globai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8377" y="1925248"/>
            <a:ext cx="2828925" cy="2857500"/>
          </a:xfrm>
          <a:prstGeom prst="rect">
            <a:avLst/>
          </a:prstGeom>
          <a:ln>
            <a:noFill/>
          </a:ln>
          <a:effectLst>
            <a:outerShdw blurRad="292100" dist="139700" dir="2700000" algn="tl" rotWithShape="0">
              <a:srgbClr val="333333">
                <a:alpha val="65000"/>
              </a:srgbClr>
            </a:outerShdw>
          </a:effectLst>
        </p:spPr>
      </p:pic>
      <p:pic>
        <p:nvPicPr>
          <p:cNvPr id="6" name="Picture 5" descr="A close up of a sign&#10;&#10;Description automatically generated">
            <a:extLst>
              <a:ext uri="{FF2B5EF4-FFF2-40B4-BE49-F238E27FC236}">
                <a16:creationId xmlns:a16="http://schemas.microsoft.com/office/drawing/2014/main" id="{6D715D6D-EF3E-4C6E-A0C6-F50D084B48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87" y="257810"/>
            <a:ext cx="1935951" cy="394517"/>
          </a:xfrm>
          <a:prstGeom prst="rect">
            <a:avLst/>
          </a:prstGeom>
        </p:spPr>
      </p:pic>
    </p:spTree>
    <p:extLst>
      <p:ext uri="{BB962C8B-B14F-4D97-AF65-F5344CB8AC3E}">
        <p14:creationId xmlns:p14="http://schemas.microsoft.com/office/powerpoint/2010/main" val="3229758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113291"/>
            <a:ext cx="12192000" cy="1525134"/>
          </a:xfrm>
        </p:spPr>
        <p:txBody>
          <a:bodyPr anchor="ctr"/>
          <a:lstStyle/>
          <a:p>
            <a:r>
              <a:rPr lang="en-US" sz="2800">
                <a:latin typeface="Segoe UI Semilight" panose="020B0402040204020203" pitchFamily="34" charset="0"/>
                <a:cs typeface="Segoe UI Semilight" panose="020B0402040204020203" pitchFamily="34" charset="0"/>
              </a:rPr>
              <a:t>‘Realized Forex Gain or Loss’ arises, when  _____________</a:t>
            </a:r>
            <a:endParaRPr lang="en-US" sz="2800" i="1">
              <a:latin typeface="Segoe UI Semilight" panose="020B0402040204020203" pitchFamily="34" charset="0"/>
              <a:cs typeface="Segoe UI Semilight" panose="020B0402040204020203" pitchFamily="34" charset="0"/>
            </a:endParaRPr>
          </a:p>
        </p:txBody>
      </p:sp>
      <p:sp>
        <p:nvSpPr>
          <p:cNvPr id="7" name="Rectangle 6"/>
          <p:cNvSpPr/>
          <p:nvPr/>
        </p:nvSpPr>
        <p:spPr>
          <a:xfrm>
            <a:off x="736347" y="3001902"/>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Segoe UI Semilight" panose="020B0402040204020203" pitchFamily="34" charset="0"/>
                <a:cs typeface="Segoe UI Semilight" panose="020B0402040204020203" pitchFamily="34" charset="0"/>
              </a:rPr>
              <a:t>Foreign currency transaction is not complete and there is fluctuation in forex rates</a:t>
            </a:r>
            <a:endParaRPr lang="en-US" sz="2000">
              <a:latin typeface="Segoe UI Semilight" panose="020B0402040204020203" pitchFamily="34" charset="0"/>
              <a:cs typeface="Segoe UI Semilight" panose="020B0402040204020203" pitchFamily="34" charset="0"/>
            </a:endParaRPr>
          </a:p>
        </p:txBody>
      </p:sp>
      <p:sp>
        <p:nvSpPr>
          <p:cNvPr id="8" name="Rectangle 7"/>
          <p:cNvSpPr/>
          <p:nvPr/>
        </p:nvSpPr>
        <p:spPr>
          <a:xfrm>
            <a:off x="6740907" y="3001901"/>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Segoe UI Semilight" panose="020B0402040204020203" pitchFamily="34" charset="0"/>
                <a:cs typeface="Segoe UI Semilight" panose="020B0402040204020203" pitchFamily="34" charset="0"/>
              </a:rPr>
              <a:t>Foreign currency transaction is not complete and there is no fluctuation in forex rates</a:t>
            </a:r>
            <a:endParaRPr lang="en-US" sz="2800">
              <a:latin typeface="Segoe UI Semilight" panose="020B0402040204020203" pitchFamily="34" charset="0"/>
              <a:cs typeface="Segoe UI Semilight" panose="020B0402040204020203" pitchFamily="34" charset="0"/>
            </a:endParaRPr>
          </a:p>
        </p:txBody>
      </p:sp>
      <p:sp>
        <p:nvSpPr>
          <p:cNvPr id="9" name="Rectangle 8"/>
          <p:cNvSpPr/>
          <p:nvPr/>
        </p:nvSpPr>
        <p:spPr>
          <a:xfrm>
            <a:off x="736347" y="4565091"/>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Segoe UI Semilight" panose="020B0402040204020203" pitchFamily="34" charset="0"/>
                <a:cs typeface="Segoe UI Semilight" panose="020B0402040204020203" pitchFamily="34" charset="0"/>
              </a:rPr>
              <a:t>Foreign currency transaction is complete, and there is fluctuation in forex rates</a:t>
            </a:r>
          </a:p>
        </p:txBody>
      </p:sp>
      <p:sp>
        <p:nvSpPr>
          <p:cNvPr id="10" name="Rectangle 9"/>
          <p:cNvSpPr/>
          <p:nvPr/>
        </p:nvSpPr>
        <p:spPr>
          <a:xfrm>
            <a:off x="6740907" y="4565090"/>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Segoe UI Semilight" panose="020B0402040204020203" pitchFamily="34" charset="0"/>
                <a:cs typeface="Segoe UI Semilight" panose="020B0402040204020203" pitchFamily="34" charset="0"/>
              </a:rPr>
              <a:t>Foreign currency transaction is complete, and there is no fluctuation in forex rates</a:t>
            </a:r>
            <a:endParaRPr lang="en-US" sz="2400">
              <a:latin typeface="Segoe UI Semilight" panose="020B0402040204020203" pitchFamily="34" charset="0"/>
              <a:cs typeface="Segoe UI Semilight" panose="020B0402040204020203" pitchFamily="34" charset="0"/>
            </a:endParaRPr>
          </a:p>
        </p:txBody>
      </p:sp>
      <p:sp>
        <p:nvSpPr>
          <p:cNvPr id="11" name="Rectangle 10">
            <a:extLst>
              <a:ext uri="{FF2B5EF4-FFF2-40B4-BE49-F238E27FC236}">
                <a16:creationId xmlns:a16="http://schemas.microsoft.com/office/drawing/2014/main" id="{7ECDCE4E-494D-452B-8090-1F647A65AC17}"/>
              </a:ext>
            </a:extLst>
          </p:cNvPr>
          <p:cNvSpPr/>
          <p:nvPr/>
        </p:nvSpPr>
        <p:spPr>
          <a:xfrm>
            <a:off x="736347" y="4565090"/>
            <a:ext cx="4754880" cy="809897"/>
          </a:xfrm>
          <a:prstGeom prst="rect">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Segoe UI Semilight" panose="020B0402040204020203" pitchFamily="34" charset="0"/>
                <a:cs typeface="Segoe UI Semilight" panose="020B0402040204020203" pitchFamily="34" charset="0"/>
              </a:rPr>
              <a:t>Foreign currency transaction is complete, and there is fluctuation in forex rates</a:t>
            </a:r>
          </a:p>
        </p:txBody>
      </p:sp>
      <p:pic>
        <p:nvPicPr>
          <p:cNvPr id="2" name="Picture 1" descr="A close up of a sign&#10;&#10;Description automatically generated">
            <a:extLst>
              <a:ext uri="{FF2B5EF4-FFF2-40B4-BE49-F238E27FC236}">
                <a16:creationId xmlns:a16="http://schemas.microsoft.com/office/drawing/2014/main" id="{2BFAC952-8593-4950-AA02-E35C6DEBC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87" y="257810"/>
            <a:ext cx="1935951" cy="394517"/>
          </a:xfrm>
          <a:prstGeom prst="rect">
            <a:avLst/>
          </a:prstGeom>
        </p:spPr>
      </p:pic>
    </p:spTree>
    <p:extLst>
      <p:ext uri="{BB962C8B-B14F-4D97-AF65-F5344CB8AC3E}">
        <p14:creationId xmlns:p14="http://schemas.microsoft.com/office/powerpoint/2010/main" val="24768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113291"/>
            <a:ext cx="12192000" cy="1525134"/>
          </a:xfrm>
        </p:spPr>
        <p:txBody>
          <a:bodyPr anchor="ctr"/>
          <a:lstStyle/>
          <a:p>
            <a:r>
              <a:rPr lang="en-US" sz="2800">
                <a:latin typeface="Segoe UI Semilight" panose="020B0402040204020203" pitchFamily="34" charset="0"/>
                <a:cs typeface="Segoe UI Semilight" panose="020B0402040204020203" pitchFamily="34" charset="0"/>
              </a:rPr>
              <a:t>In ledger report, when we have set F12 Configuration to get Foreign Currency details for one ledger, how do you switch over to other ledger with same configuration? _____________</a:t>
            </a:r>
            <a:endParaRPr lang="en-US" sz="2800" i="1">
              <a:latin typeface="Segoe UI Semilight" panose="020B0402040204020203" pitchFamily="34" charset="0"/>
              <a:cs typeface="Segoe UI Semilight" panose="020B0402040204020203" pitchFamily="34" charset="0"/>
            </a:endParaRPr>
          </a:p>
        </p:txBody>
      </p:sp>
      <p:sp>
        <p:nvSpPr>
          <p:cNvPr id="7" name="Rectangle 6"/>
          <p:cNvSpPr/>
          <p:nvPr/>
        </p:nvSpPr>
        <p:spPr>
          <a:xfrm>
            <a:off x="736347" y="3001902"/>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F10 : Accounting Reports</a:t>
            </a:r>
          </a:p>
        </p:txBody>
      </p:sp>
      <p:sp>
        <p:nvSpPr>
          <p:cNvPr id="8" name="Rectangle 7"/>
          <p:cNvSpPr/>
          <p:nvPr/>
        </p:nvSpPr>
        <p:spPr>
          <a:xfrm>
            <a:off x="6740907" y="3001901"/>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F8 : Related Reports</a:t>
            </a:r>
          </a:p>
        </p:txBody>
      </p:sp>
      <p:sp>
        <p:nvSpPr>
          <p:cNvPr id="9" name="Rectangle 8"/>
          <p:cNvSpPr/>
          <p:nvPr/>
        </p:nvSpPr>
        <p:spPr>
          <a:xfrm>
            <a:off x="736347" y="4565091"/>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F9 : Inventory Reports</a:t>
            </a:r>
          </a:p>
        </p:txBody>
      </p:sp>
      <p:sp>
        <p:nvSpPr>
          <p:cNvPr id="10" name="Rectangle 9"/>
          <p:cNvSpPr/>
          <p:nvPr/>
        </p:nvSpPr>
        <p:spPr>
          <a:xfrm>
            <a:off x="6740907" y="4565090"/>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F4 : Ledger</a:t>
            </a:r>
          </a:p>
        </p:txBody>
      </p:sp>
      <p:sp>
        <p:nvSpPr>
          <p:cNvPr id="11" name="Rectangle 10">
            <a:extLst>
              <a:ext uri="{FF2B5EF4-FFF2-40B4-BE49-F238E27FC236}">
                <a16:creationId xmlns:a16="http://schemas.microsoft.com/office/drawing/2014/main" id="{5C447CD6-7DF9-4D10-94B7-F16DF571CD90}"/>
              </a:ext>
            </a:extLst>
          </p:cNvPr>
          <p:cNvSpPr/>
          <p:nvPr/>
        </p:nvSpPr>
        <p:spPr>
          <a:xfrm>
            <a:off x="6740907" y="4565090"/>
            <a:ext cx="4754880" cy="809897"/>
          </a:xfrm>
          <a:prstGeom prst="rect">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egoe UI Semilight" panose="020B0402040204020203" pitchFamily="34" charset="0"/>
                <a:cs typeface="Segoe UI Semilight" panose="020B0402040204020203" pitchFamily="34" charset="0"/>
              </a:rPr>
              <a:t>F4 : Ledger</a:t>
            </a:r>
          </a:p>
        </p:txBody>
      </p:sp>
      <p:pic>
        <p:nvPicPr>
          <p:cNvPr id="2" name="Picture 1" descr="A close up of a sign&#10;&#10;Description automatically generated">
            <a:extLst>
              <a:ext uri="{FF2B5EF4-FFF2-40B4-BE49-F238E27FC236}">
                <a16:creationId xmlns:a16="http://schemas.microsoft.com/office/drawing/2014/main" id="{56948CC9-49CD-4B6D-8662-9B714B26F6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87" y="257810"/>
            <a:ext cx="1935951" cy="394517"/>
          </a:xfrm>
          <a:prstGeom prst="rect">
            <a:avLst/>
          </a:prstGeom>
        </p:spPr>
      </p:pic>
    </p:spTree>
    <p:extLst>
      <p:ext uri="{BB962C8B-B14F-4D97-AF65-F5344CB8AC3E}">
        <p14:creationId xmlns:p14="http://schemas.microsoft.com/office/powerpoint/2010/main" val="165852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16B72D-7201-4C03-B884-C2324A3D4033}"/>
              </a:ext>
            </a:extLst>
          </p:cNvPr>
          <p:cNvSpPr>
            <a:spLocks noGrp="1"/>
          </p:cNvSpPr>
          <p:nvPr>
            <p:ph type="title"/>
          </p:nvPr>
        </p:nvSpPr>
        <p:spPr>
          <a:xfrm>
            <a:off x="1845128" y="3542815"/>
            <a:ext cx="8501743" cy="605178"/>
          </a:xfrm>
        </p:spPr>
        <p:txBody>
          <a:bodyPr/>
          <a:lstStyle/>
          <a:p>
            <a:r>
              <a:rPr lang="en-US"/>
              <a:t>Multi-currency</a:t>
            </a:r>
          </a:p>
        </p:txBody>
      </p:sp>
      <p:sp>
        <p:nvSpPr>
          <p:cNvPr id="4" name="Content Placeholder 4">
            <a:extLst>
              <a:ext uri="{FF2B5EF4-FFF2-40B4-BE49-F238E27FC236}">
                <a16:creationId xmlns:a16="http://schemas.microsoft.com/office/drawing/2014/main" id="{71C9EC7F-AB72-42EC-8B20-2EB5853493E1}"/>
              </a:ext>
            </a:extLst>
          </p:cNvPr>
          <p:cNvSpPr txBox="1">
            <a:spLocks/>
          </p:cNvSpPr>
          <p:nvPr/>
        </p:nvSpPr>
        <p:spPr>
          <a:xfrm>
            <a:off x="1038380" y="4402138"/>
            <a:ext cx="11153620" cy="878522"/>
          </a:xfrm>
          <a:prstGeom prst="rect">
            <a:avLst/>
          </a:prstGeom>
          <a:solidFill>
            <a:schemeClr val="accent4">
              <a:lumMod val="40000"/>
              <a:lumOff val="60000"/>
            </a:schemeClr>
          </a:solidFill>
          <a:ln>
            <a:solidFill>
              <a:schemeClr val="bg1">
                <a:lumMod val="50000"/>
              </a:schemeClr>
            </a:solidFill>
            <a:prstDash val="dash"/>
          </a:ln>
        </p:spPr>
        <p:txBody>
          <a:bodyPr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lumMod val="65000"/>
                    <a:lumOff val="35000"/>
                  </a:schemeClr>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 this session, you will learn how </a:t>
            </a:r>
            <a:r>
              <a:rPr lang="en-US">
                <a:solidFill>
                  <a:schemeClr val="accent5"/>
                </a:solidFill>
              </a:rPr>
              <a:t>MULTI-CURRENCY</a:t>
            </a:r>
            <a:r>
              <a:rPr lang="en-US"/>
              <a:t> feature can help Bright Enterprises handle their </a:t>
            </a:r>
            <a:r>
              <a:rPr lang="en-US">
                <a:solidFill>
                  <a:schemeClr val="accent5"/>
                </a:solidFill>
              </a:rPr>
              <a:t>FOREX TRANSACTIONS</a:t>
            </a:r>
            <a:endParaRPr lang="en-US" b="1">
              <a:solidFill>
                <a:schemeClr val="accent5"/>
              </a:solidFill>
            </a:endParaRPr>
          </a:p>
        </p:txBody>
      </p:sp>
    </p:spTree>
    <p:extLst>
      <p:ext uri="{BB962C8B-B14F-4D97-AF65-F5344CB8AC3E}">
        <p14:creationId xmlns:p14="http://schemas.microsoft.com/office/powerpoint/2010/main" val="126915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113291"/>
            <a:ext cx="12192000" cy="1525134"/>
          </a:xfrm>
        </p:spPr>
        <p:txBody>
          <a:bodyPr anchor="ctr"/>
          <a:lstStyle/>
          <a:p>
            <a:r>
              <a:rPr lang="en-US" sz="2800" dirty="0">
                <a:latin typeface="Segoe UI Semilight" panose="020B0402040204020203" pitchFamily="34" charset="0"/>
                <a:cs typeface="Segoe UI Semilight" panose="020B0402040204020203" pitchFamily="34" charset="0"/>
              </a:rPr>
              <a:t>Bright Enterprises can adjust the forex gain or loss in Tally by _________</a:t>
            </a:r>
          </a:p>
        </p:txBody>
      </p:sp>
      <p:sp>
        <p:nvSpPr>
          <p:cNvPr id="7" name="Rectangle 6"/>
          <p:cNvSpPr/>
          <p:nvPr/>
        </p:nvSpPr>
        <p:spPr>
          <a:xfrm>
            <a:off x="736347" y="3001902"/>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Segoe UI Semilight" panose="020B0402040204020203" pitchFamily="34" charset="0"/>
                <a:cs typeface="Segoe UI Semilight" panose="020B0402040204020203" pitchFamily="34" charset="0"/>
              </a:rPr>
              <a:t>Receipt Voucher</a:t>
            </a:r>
            <a:endParaRPr lang="en-US" sz="2000" dirty="0">
              <a:latin typeface="Segoe UI Semilight" panose="020B0402040204020203" pitchFamily="34" charset="0"/>
              <a:cs typeface="Segoe UI Semilight" panose="020B0402040204020203" pitchFamily="34" charset="0"/>
            </a:endParaRPr>
          </a:p>
        </p:txBody>
      </p:sp>
      <p:sp>
        <p:nvSpPr>
          <p:cNvPr id="8" name="Rectangle 7"/>
          <p:cNvSpPr/>
          <p:nvPr/>
        </p:nvSpPr>
        <p:spPr>
          <a:xfrm>
            <a:off x="6740907" y="3001901"/>
            <a:ext cx="4754880" cy="809897"/>
          </a:xfrm>
          <a:prstGeom prst="rect">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Segoe UI Semilight" panose="020B0402040204020203" pitchFamily="34" charset="0"/>
                <a:cs typeface="Segoe UI Semilight" panose="020B0402040204020203" pitchFamily="34" charset="0"/>
              </a:rPr>
              <a:t>Journal Voucher</a:t>
            </a:r>
            <a:endParaRPr lang="en-US" sz="2000" dirty="0">
              <a:latin typeface="Segoe UI Semilight" panose="020B0402040204020203" pitchFamily="34" charset="0"/>
              <a:cs typeface="Segoe UI Semilight" panose="020B0402040204020203" pitchFamily="34" charset="0"/>
            </a:endParaRPr>
          </a:p>
        </p:txBody>
      </p:sp>
      <p:sp>
        <p:nvSpPr>
          <p:cNvPr id="9" name="Rectangle 8"/>
          <p:cNvSpPr/>
          <p:nvPr/>
        </p:nvSpPr>
        <p:spPr>
          <a:xfrm>
            <a:off x="736347" y="4565091"/>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Segoe UI Semilight" panose="020B0402040204020203" pitchFamily="34" charset="0"/>
                <a:cs typeface="Segoe UI Semilight" panose="020B0402040204020203" pitchFamily="34" charset="0"/>
              </a:rPr>
              <a:t>Profit and Loss account</a:t>
            </a:r>
            <a:endParaRPr lang="en-US" sz="2000" dirty="0">
              <a:latin typeface="Segoe UI Semilight" panose="020B0402040204020203" pitchFamily="34" charset="0"/>
              <a:cs typeface="Segoe UI Semilight" panose="020B0402040204020203" pitchFamily="34" charset="0"/>
            </a:endParaRPr>
          </a:p>
        </p:txBody>
      </p:sp>
      <p:sp>
        <p:nvSpPr>
          <p:cNvPr id="10" name="Rectangle 9"/>
          <p:cNvSpPr/>
          <p:nvPr/>
        </p:nvSpPr>
        <p:spPr>
          <a:xfrm>
            <a:off x="6740907" y="4565090"/>
            <a:ext cx="4754880" cy="80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Segoe UI Semilight" panose="020B0402040204020203" pitchFamily="34" charset="0"/>
                <a:cs typeface="Segoe UI Semilight" panose="020B0402040204020203" pitchFamily="34" charset="0"/>
              </a:rPr>
              <a:t>Payment</a:t>
            </a:r>
            <a:endParaRPr lang="en-US" sz="2000" dirty="0">
              <a:latin typeface="Segoe UI Semilight" panose="020B0402040204020203" pitchFamily="34" charset="0"/>
              <a:cs typeface="Segoe UI Semilight" panose="020B0402040204020203" pitchFamily="34" charset="0"/>
            </a:endParaRPr>
          </a:p>
        </p:txBody>
      </p:sp>
      <p:pic>
        <p:nvPicPr>
          <p:cNvPr id="2" name="Picture 1" descr="A close up of a sign&#10;&#10;Description automatically generated">
            <a:extLst>
              <a:ext uri="{FF2B5EF4-FFF2-40B4-BE49-F238E27FC236}">
                <a16:creationId xmlns:a16="http://schemas.microsoft.com/office/drawing/2014/main" id="{7DCC9B8A-1F1D-49FD-A1A2-EC4DDF9E5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87" y="257810"/>
            <a:ext cx="1935951" cy="394517"/>
          </a:xfrm>
          <a:prstGeom prst="rect">
            <a:avLst/>
          </a:prstGeom>
        </p:spPr>
      </p:pic>
    </p:spTree>
    <p:extLst>
      <p:ext uri="{BB962C8B-B14F-4D97-AF65-F5344CB8AC3E}">
        <p14:creationId xmlns:p14="http://schemas.microsoft.com/office/powerpoint/2010/main" val="2613900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A4F7A4-6CAF-4DC3-AD31-99088661384F}"/>
              </a:ext>
            </a:extLst>
          </p:cNvPr>
          <p:cNvPicPr>
            <a:picLocks noChangeAspect="1"/>
          </p:cNvPicPr>
          <p:nvPr/>
        </p:nvPicPr>
        <p:blipFill>
          <a:blip r:embed="rId2"/>
          <a:stretch>
            <a:fillRect/>
          </a:stretch>
        </p:blipFill>
        <p:spPr>
          <a:xfrm>
            <a:off x="3533140" y="548640"/>
            <a:ext cx="5992563" cy="550598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Oval 8">
            <a:extLst>
              <a:ext uri="{FF2B5EF4-FFF2-40B4-BE49-F238E27FC236}">
                <a16:creationId xmlns:a16="http://schemas.microsoft.com/office/drawing/2014/main" id="{68112EF3-717C-417A-B1DF-9BEFFC590846}"/>
              </a:ext>
            </a:extLst>
          </p:cNvPr>
          <p:cNvSpPr/>
          <p:nvPr/>
        </p:nvSpPr>
        <p:spPr>
          <a:xfrm>
            <a:off x="6039894" y="348451"/>
            <a:ext cx="387927" cy="400377"/>
          </a:xfrm>
          <a:prstGeom prst="ellipse">
            <a:avLst/>
          </a:prstGeom>
          <a:solidFill>
            <a:srgbClr val="C4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B507BF0-C339-4F7D-A983-6745376E0673}"/>
              </a:ext>
            </a:extLst>
          </p:cNvPr>
          <p:cNvSpPr txBox="1"/>
          <p:nvPr/>
        </p:nvSpPr>
        <p:spPr>
          <a:xfrm rot="21249113">
            <a:off x="3828098" y="1097437"/>
            <a:ext cx="5402646" cy="4801314"/>
          </a:xfrm>
          <a:prstGeom prst="rect">
            <a:avLst/>
          </a:prstGeom>
          <a:noFill/>
        </p:spPr>
        <p:txBody>
          <a:bodyPr wrap="square" lIns="91440" tIns="45720" rIns="91440" bIns="45720" rtlCol="0" anchor="t">
            <a:spAutoFit/>
          </a:bodyPr>
          <a:lstStyle/>
          <a:p>
            <a:pPr algn="ctr"/>
            <a:r>
              <a:rPr lang="en-US" sz="2000" u="sng" dirty="0">
                <a:latin typeface="Segoe UI Semilight"/>
                <a:cs typeface="Segoe UI Semilight"/>
              </a:rPr>
              <a:t>RECAP</a:t>
            </a:r>
          </a:p>
          <a:p>
            <a:pPr algn="just"/>
            <a:endParaRPr lang="en-US" b="1">
              <a:latin typeface="Segoe UI Semilight" panose="020B0402040204020203" pitchFamily="34" charset="0"/>
              <a:cs typeface="Segoe UI Semilight" panose="020B0402040204020203" pitchFamily="34" charset="0"/>
            </a:endParaRPr>
          </a:p>
          <a:p>
            <a:pPr marL="342900" indent="-342900" algn="just">
              <a:buFont typeface="+mj-lt"/>
              <a:buAutoNum type="arabicPeriod"/>
            </a:pPr>
            <a:r>
              <a:rPr lang="en-US" b="1" dirty="0">
                <a:latin typeface="Segoe UI Semilight"/>
                <a:cs typeface="Segoe UI Semilight"/>
              </a:rPr>
              <a:t>Simplicity of Tally in </a:t>
            </a:r>
            <a:r>
              <a:rPr lang="en-US" b="1" dirty="0">
                <a:solidFill>
                  <a:srgbClr val="0070C0"/>
                </a:solidFill>
                <a:latin typeface="Segoe UI Semilight"/>
                <a:cs typeface="Segoe UI Semilight"/>
              </a:rPr>
              <a:t>creating different Currencies required – 3 ways to do it</a:t>
            </a:r>
          </a:p>
          <a:p>
            <a:pPr marL="342900" indent="-342900" algn="just">
              <a:buFont typeface="+mj-lt"/>
              <a:buAutoNum type="arabicPeriod"/>
            </a:pPr>
            <a:endParaRPr lang="en-US" b="1">
              <a:latin typeface="Segoe UI Semilight" panose="020B0402040204020203" pitchFamily="34" charset="0"/>
              <a:cs typeface="Segoe UI Semilight" panose="020B0402040204020203" pitchFamily="34" charset="0"/>
            </a:endParaRPr>
          </a:p>
          <a:p>
            <a:pPr marL="342900" indent="-342900" algn="just">
              <a:buFont typeface="+mj-lt"/>
              <a:buAutoNum type="arabicPeriod"/>
            </a:pPr>
            <a:r>
              <a:rPr lang="en-US" b="1" dirty="0">
                <a:latin typeface="Segoe UI Semilight"/>
                <a:cs typeface="Segoe UI Semilight"/>
              </a:rPr>
              <a:t>Flexibility of providing currency exchange rates in </a:t>
            </a:r>
            <a:r>
              <a:rPr lang="en-US" b="1" dirty="0">
                <a:solidFill>
                  <a:srgbClr val="0070C0"/>
                </a:solidFill>
                <a:latin typeface="Segoe UI Semilight"/>
                <a:cs typeface="Segoe UI Semilight"/>
              </a:rPr>
              <a:t>3 different ways </a:t>
            </a:r>
            <a:r>
              <a:rPr lang="en-US" b="1" dirty="0">
                <a:solidFill>
                  <a:srgbClr val="0070C0"/>
                </a:solidFill>
                <a:latin typeface="Segoe UI Semilight"/>
                <a:cs typeface="Segoe UI Semilight"/>
                <a:sym typeface="Wingdings" panose="05000000000000000000" pitchFamily="2" charset="2"/>
              </a:rPr>
              <a:t> 1. while recording transactions, 2. currency master and 3. rates of exchange menu</a:t>
            </a:r>
            <a:endParaRPr lang="en-US" b="1" dirty="0">
              <a:solidFill>
                <a:srgbClr val="0070C0"/>
              </a:solidFill>
              <a:latin typeface="Segoe UI Semilight"/>
              <a:cs typeface="Segoe UI Semilight"/>
            </a:endParaRPr>
          </a:p>
          <a:p>
            <a:pPr marL="342900" indent="-342900" algn="just">
              <a:buFont typeface="+mj-lt"/>
              <a:buAutoNum type="arabicPeriod"/>
            </a:pPr>
            <a:endParaRPr lang="en-US" b="1">
              <a:solidFill>
                <a:srgbClr val="0070C0"/>
              </a:solidFill>
              <a:latin typeface="Segoe UI Semilight" panose="020B0402040204020203" pitchFamily="34" charset="0"/>
              <a:cs typeface="Segoe UI Semilight" panose="020B0402040204020203" pitchFamily="34" charset="0"/>
              <a:sym typeface="Wingdings" panose="05000000000000000000" pitchFamily="2" charset="2"/>
            </a:endParaRPr>
          </a:p>
          <a:p>
            <a:pPr marL="342900" indent="-342900" algn="just">
              <a:buFont typeface="+mj-lt"/>
              <a:buAutoNum type="arabicPeriod"/>
            </a:pPr>
            <a:r>
              <a:rPr lang="en-US" b="1" dirty="0">
                <a:latin typeface="Segoe UI Semilight"/>
                <a:cs typeface="Segoe UI Semilight"/>
                <a:sym typeface="Wingdings" panose="05000000000000000000" pitchFamily="2" charset="2"/>
              </a:rPr>
              <a:t>Creating forex adjustment journal class for </a:t>
            </a:r>
            <a:r>
              <a:rPr lang="en-US" b="1" dirty="0">
                <a:solidFill>
                  <a:srgbClr val="0070C0"/>
                </a:solidFill>
                <a:latin typeface="Segoe UI Semilight"/>
                <a:cs typeface="Segoe UI Semilight"/>
                <a:sym typeface="Wingdings" panose="05000000000000000000" pitchFamily="2" charset="2"/>
              </a:rPr>
              <a:t>easy filter of customers / supplier's ledger who are affected by Forex Gain or Loss</a:t>
            </a:r>
            <a:endParaRPr lang="en-US" b="1" dirty="0">
              <a:solidFill>
                <a:srgbClr val="0070C0"/>
              </a:solidFill>
              <a:latin typeface="Segoe UI Semilight"/>
              <a:cs typeface="Segoe UI Semilight"/>
            </a:endParaRPr>
          </a:p>
          <a:p>
            <a:pPr marL="342900" indent="-342900" algn="just">
              <a:buFont typeface="+mj-lt"/>
              <a:buAutoNum type="arabicPeriod"/>
            </a:pPr>
            <a:endParaRPr lang="en-US" b="1">
              <a:solidFill>
                <a:srgbClr val="0070C0"/>
              </a:solidFill>
              <a:latin typeface="Segoe UI Semilight" panose="020B0402040204020203" pitchFamily="34" charset="0"/>
              <a:cs typeface="Segoe UI Semilight" panose="020B0402040204020203" pitchFamily="34" charset="0"/>
              <a:sym typeface="Wingdings" panose="05000000000000000000" pitchFamily="2" charset="2"/>
            </a:endParaRPr>
          </a:p>
          <a:p>
            <a:pPr marL="342900" indent="-342900" algn="just">
              <a:buFont typeface="+mj-lt"/>
              <a:buAutoNum type="arabicPeriod"/>
            </a:pPr>
            <a:r>
              <a:rPr lang="en-US" b="1" dirty="0">
                <a:latin typeface="Segoe UI Semilight"/>
                <a:cs typeface="Segoe UI Semilight"/>
                <a:sym typeface="Wingdings" panose="05000000000000000000" pitchFamily="2" charset="2"/>
              </a:rPr>
              <a:t>Understood the </a:t>
            </a:r>
            <a:r>
              <a:rPr lang="en-US" b="1" dirty="0">
                <a:solidFill>
                  <a:srgbClr val="0070C0"/>
                </a:solidFill>
                <a:latin typeface="Segoe UI Semilight"/>
                <a:cs typeface="Segoe UI Semilight"/>
                <a:sym typeface="Wingdings" panose="05000000000000000000" pitchFamily="2" charset="2"/>
              </a:rPr>
              <a:t>difference between Realized and Un-reailzed Gain or Loss </a:t>
            </a:r>
            <a:r>
              <a:rPr lang="en-US" b="1" dirty="0">
                <a:latin typeface="Segoe UI Semilight"/>
                <a:cs typeface="Segoe UI Semilight"/>
                <a:sym typeface="Wingdings" panose="05000000000000000000" pitchFamily="2" charset="2"/>
              </a:rPr>
              <a:t>and treatment of them in the books of accounts</a:t>
            </a:r>
            <a:endParaRPr lang="en-US" b="1" dirty="0">
              <a:latin typeface="Segoe UI Semilight"/>
              <a:cs typeface="Segoe UI Semilight"/>
            </a:endParaRPr>
          </a:p>
        </p:txBody>
      </p:sp>
      <p:pic>
        <p:nvPicPr>
          <p:cNvPr id="2" name="Picture 1" descr="A close up of a sign&#10;&#10;Description automatically generated">
            <a:extLst>
              <a:ext uri="{FF2B5EF4-FFF2-40B4-BE49-F238E27FC236}">
                <a16:creationId xmlns:a16="http://schemas.microsoft.com/office/drawing/2014/main" id="{7AACD377-554D-408B-82DE-9892A26307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87" y="257810"/>
            <a:ext cx="1935951" cy="394517"/>
          </a:xfrm>
          <a:prstGeom prst="rect">
            <a:avLst/>
          </a:prstGeom>
        </p:spPr>
      </p:pic>
    </p:spTree>
    <p:extLst>
      <p:ext uri="{BB962C8B-B14F-4D97-AF65-F5344CB8AC3E}">
        <p14:creationId xmlns:p14="http://schemas.microsoft.com/office/powerpoint/2010/main" val="2827446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C0611321-E10E-4367-BB7C-A81C5B6D4F4C}"/>
              </a:ext>
            </a:extLst>
          </p:cNvPr>
          <p:cNvGraphicFramePr>
            <a:graphicFrameLocks noGrp="1"/>
          </p:cNvGraphicFramePr>
          <p:nvPr>
            <p:ph idx="1"/>
            <p:extLst>
              <p:ext uri="{D42A27DB-BD31-4B8C-83A1-F6EECF244321}">
                <p14:modId xmlns:p14="http://schemas.microsoft.com/office/powerpoint/2010/main" val="3617785635"/>
              </p:ext>
            </p:extLst>
          </p:nvPr>
        </p:nvGraphicFramePr>
        <p:xfrm>
          <a:off x="314592" y="2014675"/>
          <a:ext cx="8329346" cy="4645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D2C6D1A1-6E1B-401D-9D15-18295A097250}"/>
              </a:ext>
            </a:extLst>
          </p:cNvPr>
          <p:cNvSpPr>
            <a:spLocks noGrp="1"/>
          </p:cNvSpPr>
          <p:nvPr>
            <p:ph type="title"/>
          </p:nvPr>
        </p:nvSpPr>
        <p:spPr/>
        <p:txBody>
          <a:bodyPr/>
          <a:lstStyle/>
          <a:p>
            <a:r>
              <a:rPr lang="en-US"/>
              <a:t>Learning Outcomes</a:t>
            </a:r>
          </a:p>
        </p:txBody>
      </p:sp>
      <p:sp>
        <p:nvSpPr>
          <p:cNvPr id="3" name="TextBox 2">
            <a:extLst>
              <a:ext uri="{FF2B5EF4-FFF2-40B4-BE49-F238E27FC236}">
                <a16:creationId xmlns:a16="http://schemas.microsoft.com/office/drawing/2014/main" id="{7317BE7F-0684-458E-ABBF-0ADE4451119A}"/>
              </a:ext>
            </a:extLst>
          </p:cNvPr>
          <p:cNvSpPr txBox="1"/>
          <p:nvPr/>
        </p:nvSpPr>
        <p:spPr>
          <a:xfrm>
            <a:off x="555892" y="1149856"/>
            <a:ext cx="10695687" cy="461665"/>
          </a:xfrm>
          <a:prstGeom prst="rect">
            <a:avLst/>
          </a:prstGeom>
          <a:noFill/>
        </p:spPr>
        <p:txBody>
          <a:bodyPr wrap="square" rtlCol="0">
            <a:spAutoFit/>
          </a:bodyPr>
          <a:lstStyle/>
          <a:p>
            <a:r>
              <a:rPr lang="en-US" sz="2400" b="1">
                <a:solidFill>
                  <a:schemeClr val="tx1">
                    <a:lumMod val="65000"/>
                    <a:lumOff val="35000"/>
                  </a:schemeClr>
                </a:solidFill>
                <a:latin typeface="Segoe UI Semilight" panose="020B0402040204020203" pitchFamily="34" charset="0"/>
                <a:cs typeface="Segoe UI Semilight" panose="020B0402040204020203" pitchFamily="34" charset="0"/>
              </a:rPr>
              <a:t>At the end of this session, you should be able to: </a:t>
            </a:r>
          </a:p>
        </p:txBody>
      </p:sp>
      <p:pic>
        <p:nvPicPr>
          <p:cNvPr id="1026" name="Picture 2" descr="Image result for forex icon">
            <a:extLst>
              <a:ext uri="{FF2B5EF4-FFF2-40B4-BE49-F238E27FC236}">
                <a16:creationId xmlns:a16="http://schemas.microsoft.com/office/drawing/2014/main" id="{7D180055-7144-4F3D-9E28-2D359D3D8B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00116" y="201467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97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FFA168F2-94C1-45A5-B73C-5B2EC5EDAF4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EE9C7A45-8E4D-4389-93D6-4DAEE32CBFA8}"/>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graphicEl>
                                              <a:dgm id="{93B794CE-E130-42D3-AEBF-0C0B54A75F7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B13C4815-0741-4D04-A362-7771557EAA8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60243784-EB11-43B3-8C29-AE34848BA29F}"/>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graphicEl>
                                              <a:dgm id="{2F4D4574-9E3D-4BA9-8406-3A2AC19846C2}"/>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graphicEl>
                                              <a:dgm id="{7CB9F7A9-0919-4C4E-A973-AC77C8555331}"/>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graphicEl>
                                              <a:dgm id="{E056135F-65F4-486A-86C9-59EC9BFCEF3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3064491"/>
            <a:ext cx="12192000" cy="923330"/>
          </a:xfrm>
          <a:prstGeom prst="rect">
            <a:avLst/>
          </a:prstGeom>
          <a:solidFill>
            <a:schemeClr val="bg1">
              <a:lumMod val="50000"/>
            </a:schemeClr>
          </a:solidFill>
          <a:ln>
            <a:solidFill>
              <a:schemeClr val="tx1"/>
            </a:solidFill>
            <a:prstDash val="dash"/>
          </a:ln>
        </p:spPr>
        <p:txBody>
          <a:bodyPr wrap="square" lIns="91440" tIns="45720" rIns="91440" bIns="45720">
            <a:spAutoFit/>
          </a:bodyPr>
          <a:lstStyle/>
          <a:p>
            <a:pPr algn="ctr"/>
            <a:r>
              <a:rPr lang="en-US" sz="5400">
                <a:ln w="0"/>
                <a:solidFill>
                  <a:srgbClr val="FFC000"/>
                </a:solidFill>
                <a:effectLst>
                  <a:outerShdw blurRad="38100" dist="19050" dir="2700000" algn="tl" rotWithShape="0">
                    <a:schemeClr val="dk1">
                      <a:alpha val="40000"/>
                    </a:schemeClr>
                  </a:outerShdw>
                </a:effectLst>
              </a:rPr>
              <a:t>What are Multi-currency transactions ? </a:t>
            </a:r>
            <a:endParaRPr lang="en-US" sz="5400" b="0" cap="none" spc="0">
              <a:ln w="0"/>
              <a:solidFill>
                <a:srgbClr val="FFC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73090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05FA61-2AEC-4267-843B-C0FF73BAA9DA}"/>
              </a:ext>
            </a:extLst>
          </p:cNvPr>
          <p:cNvSpPr>
            <a:spLocks noGrp="1"/>
          </p:cNvSpPr>
          <p:nvPr>
            <p:ph idx="1"/>
          </p:nvPr>
        </p:nvSpPr>
        <p:spPr>
          <a:xfrm>
            <a:off x="325512" y="1183684"/>
            <a:ext cx="11061625" cy="5298811"/>
          </a:xfrm>
        </p:spPr>
        <p:txBody>
          <a:bodyPr>
            <a:normAutofit/>
          </a:bodyPr>
          <a:lstStyle/>
          <a:p>
            <a:pPr marL="0" indent="0">
              <a:lnSpc>
                <a:spcPct val="150000"/>
              </a:lnSpc>
              <a:buNone/>
            </a:pPr>
            <a:r>
              <a:rPr lang="en-US" sz="2400">
                <a:latin typeface="Segoe UI Semilight" panose="020B0402040204020203" pitchFamily="34" charset="0"/>
                <a:cs typeface="Segoe UI Semilight" panose="020B0402040204020203" pitchFamily="34" charset="0"/>
              </a:rPr>
              <a:t>Any transaction done by a company in a currency which is other than a local currency can be termed as “Foreign currency”. </a:t>
            </a:r>
            <a:endParaRPr lang="en-US" sz="2400" i="1">
              <a:latin typeface="Segoe UI Semilight" panose="020B0402040204020203" pitchFamily="34" charset="0"/>
              <a:cs typeface="Segoe UI Semilight" panose="020B0402040204020203" pitchFamily="34" charset="0"/>
            </a:endParaRPr>
          </a:p>
          <a:p>
            <a:pPr marL="0" indent="0">
              <a:lnSpc>
                <a:spcPct val="150000"/>
              </a:lnSpc>
              <a:buNone/>
            </a:pPr>
            <a:endParaRPr lang="en-US" sz="2400">
              <a:latin typeface="Segoe UI Semilight" panose="020B0402040204020203" pitchFamily="34" charset="0"/>
              <a:cs typeface="Segoe UI Semilight" panose="020B0402040204020203" pitchFamily="34" charset="0"/>
            </a:endParaRPr>
          </a:p>
          <a:p>
            <a:pPr marL="0" indent="0">
              <a:lnSpc>
                <a:spcPct val="150000"/>
              </a:lnSpc>
              <a:buNone/>
            </a:pPr>
            <a:r>
              <a:rPr lang="en-US" sz="2400">
                <a:latin typeface="Segoe UI Semilight" panose="020B0402040204020203" pitchFamily="34" charset="0"/>
                <a:cs typeface="Segoe UI Semilight" panose="020B0402040204020203" pitchFamily="34" charset="0"/>
              </a:rPr>
              <a:t>Example:  When </a:t>
            </a:r>
            <a:r>
              <a:rPr lang="en-US" sz="2400" b="1">
                <a:latin typeface="Segoe UI Semilight" panose="020B0402040204020203" pitchFamily="34" charset="0"/>
                <a:cs typeface="Segoe UI Semilight" panose="020B0402040204020203" pitchFamily="34" charset="0"/>
              </a:rPr>
              <a:t>Bright Enterprises (India) operates in Indian Rupees (</a:t>
            </a:r>
            <a:r>
              <a:rPr lang="en-IN" sz="2400" b="1">
                <a:latin typeface="Segoe UI Semilight" panose="020B0402040204020203" pitchFamily="34" charset="0"/>
                <a:cs typeface="Segoe UI Semilight" panose="020B0402040204020203" pitchFamily="34" charset="0"/>
              </a:rPr>
              <a:t>₹) </a:t>
            </a:r>
            <a:r>
              <a:rPr lang="en-IN" sz="2400">
                <a:latin typeface="Segoe UI Semilight" panose="020B0402040204020203" pitchFamily="34" charset="0"/>
                <a:cs typeface="Segoe UI Semilight" panose="020B0402040204020203" pitchFamily="34" charset="0"/>
              </a:rPr>
              <a:t>which is their local currency. They either, </a:t>
            </a:r>
          </a:p>
          <a:p>
            <a:pPr marL="342900" indent="-342900">
              <a:lnSpc>
                <a:spcPct val="150000"/>
              </a:lnSpc>
              <a:buFont typeface="+mj-lt"/>
              <a:buAutoNum type="arabicPeriod"/>
            </a:pPr>
            <a:r>
              <a:rPr lang="en-IN" sz="2400" b="1">
                <a:latin typeface="Segoe UI Semilight" panose="020B0402040204020203" pitchFamily="34" charset="0"/>
                <a:cs typeface="Segoe UI Semilight" panose="020B0402040204020203" pitchFamily="34" charset="0"/>
              </a:rPr>
              <a:t>Sell</a:t>
            </a:r>
            <a:r>
              <a:rPr lang="en-IN" sz="2400">
                <a:latin typeface="Segoe UI Semilight" panose="020B0402040204020203" pitchFamily="34" charset="0"/>
                <a:cs typeface="Segoe UI Semilight" panose="020B0402040204020203" pitchFamily="34" charset="0"/>
              </a:rPr>
              <a:t> goods to </a:t>
            </a:r>
            <a:r>
              <a:rPr lang="en-IN" sz="2400" b="1">
                <a:latin typeface="Segoe UI Semilight" panose="020B0402040204020203" pitchFamily="34" charset="0"/>
                <a:cs typeface="Segoe UI Semilight" panose="020B0402040204020203" pitchFamily="34" charset="0"/>
              </a:rPr>
              <a:t>foreign countries in Foreign currencies ($, ₤, ¥) </a:t>
            </a:r>
            <a:r>
              <a:rPr lang="en-IN" sz="2400">
                <a:latin typeface="Segoe UI Semilight" panose="020B0402040204020203" pitchFamily="34" charset="0"/>
                <a:cs typeface="Segoe UI Semilight" panose="020B0402040204020203" pitchFamily="34" charset="0"/>
              </a:rPr>
              <a:t>or</a:t>
            </a:r>
          </a:p>
          <a:p>
            <a:pPr marL="342900" indent="-342900">
              <a:lnSpc>
                <a:spcPct val="150000"/>
              </a:lnSpc>
              <a:buFont typeface="+mj-lt"/>
              <a:buAutoNum type="arabicPeriod"/>
            </a:pPr>
            <a:r>
              <a:rPr lang="en-IN" sz="2400" b="1">
                <a:latin typeface="Segoe UI Semilight" panose="020B0402040204020203" pitchFamily="34" charset="0"/>
                <a:cs typeface="Segoe UI Semilight" panose="020B0402040204020203" pitchFamily="34" charset="0"/>
              </a:rPr>
              <a:t>Buy</a:t>
            </a:r>
            <a:r>
              <a:rPr lang="en-IN" sz="2400">
                <a:latin typeface="Segoe UI Semilight" panose="020B0402040204020203" pitchFamily="34" charset="0"/>
                <a:cs typeface="Segoe UI Semilight" panose="020B0402040204020203" pitchFamily="34" charset="0"/>
              </a:rPr>
              <a:t> goods from foreign countries in </a:t>
            </a:r>
            <a:r>
              <a:rPr lang="en-IN" sz="2400" b="1">
                <a:latin typeface="Segoe UI Semilight" panose="020B0402040204020203" pitchFamily="34" charset="0"/>
                <a:cs typeface="Segoe UI Semilight" panose="020B0402040204020203" pitchFamily="34" charset="0"/>
              </a:rPr>
              <a:t>Foreign currencies ($, ₤, ¥)</a:t>
            </a:r>
          </a:p>
          <a:p>
            <a:pPr marL="0" indent="0">
              <a:lnSpc>
                <a:spcPct val="150000"/>
              </a:lnSpc>
              <a:buNone/>
            </a:pPr>
            <a:r>
              <a:rPr lang="en-IN" sz="2400" b="1">
                <a:latin typeface="Segoe UI Semilight" panose="020B0402040204020203" pitchFamily="34" charset="0"/>
                <a:cs typeface="Segoe UI Semilight" panose="020B0402040204020203" pitchFamily="34" charset="0"/>
              </a:rPr>
              <a:t>So $, ₤, ¥ are the multiple currencies that the company deals in. </a:t>
            </a:r>
            <a:endParaRPr lang="en-US" sz="2400" b="1">
              <a:latin typeface="Segoe UI Semilight" panose="020B0402040204020203" pitchFamily="34" charset="0"/>
              <a:cs typeface="Segoe UI Semilight" panose="020B0402040204020203" pitchFamily="34" charset="0"/>
            </a:endParaRPr>
          </a:p>
        </p:txBody>
      </p:sp>
      <p:sp>
        <p:nvSpPr>
          <p:cNvPr id="4" name="Title 3">
            <a:extLst>
              <a:ext uri="{FF2B5EF4-FFF2-40B4-BE49-F238E27FC236}">
                <a16:creationId xmlns:a16="http://schemas.microsoft.com/office/drawing/2014/main" id="{E89EF7E9-F72E-47C1-A56F-498E29634EC0}"/>
              </a:ext>
            </a:extLst>
          </p:cNvPr>
          <p:cNvSpPr>
            <a:spLocks noGrp="1"/>
          </p:cNvSpPr>
          <p:nvPr>
            <p:ph type="title"/>
          </p:nvPr>
        </p:nvSpPr>
        <p:spPr>
          <a:xfrm>
            <a:off x="946483" y="375504"/>
            <a:ext cx="10596757" cy="548999"/>
          </a:xfrm>
        </p:spPr>
        <p:txBody>
          <a:bodyPr/>
          <a:lstStyle/>
          <a:p>
            <a:r>
              <a:rPr lang="en-US" sz="3200"/>
              <a:t>What are Multi-currency transactions ? </a:t>
            </a:r>
          </a:p>
        </p:txBody>
      </p:sp>
      <p:pic>
        <p:nvPicPr>
          <p:cNvPr id="2050" name="Picture 2" descr="Image result for import export vector">
            <a:extLst>
              <a:ext uri="{FF2B5EF4-FFF2-40B4-BE49-F238E27FC236}">
                <a16:creationId xmlns:a16="http://schemas.microsoft.com/office/drawing/2014/main" id="{8F17095F-3EF7-4C44-8280-4080B5E60F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14" t="3679" r="8889" b="18000"/>
          <a:stretch/>
        </p:blipFill>
        <p:spPr bwMode="auto">
          <a:xfrm>
            <a:off x="9549014" y="4609897"/>
            <a:ext cx="2171700" cy="212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748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531320-D6ED-40D3-9373-1D90CCFA7B4A}"/>
              </a:ext>
            </a:extLst>
          </p:cNvPr>
          <p:cNvSpPr>
            <a:spLocks noGrp="1"/>
          </p:cNvSpPr>
          <p:nvPr>
            <p:ph idx="1"/>
          </p:nvPr>
        </p:nvSpPr>
        <p:spPr/>
        <p:txBody>
          <a:bodyPr>
            <a:normAutofit lnSpcReduction="10000"/>
          </a:bodyPr>
          <a:lstStyle/>
          <a:p>
            <a:pPr marL="342900" indent="-342900">
              <a:buFont typeface="+mj-lt"/>
              <a:buAutoNum type="arabicPeriod"/>
            </a:pPr>
            <a:r>
              <a:rPr lang="en-US" sz="2400" b="1">
                <a:latin typeface="Segoe UI Semilight" panose="020B0402040204020203" pitchFamily="34" charset="0"/>
                <a:cs typeface="Segoe UI Semilight" panose="020B0402040204020203" pitchFamily="34" charset="0"/>
              </a:rPr>
              <a:t>Gain / Loss </a:t>
            </a:r>
            <a:r>
              <a:rPr lang="en-US" sz="2400">
                <a:latin typeface="Segoe UI Semilight" panose="020B0402040204020203" pitchFamily="34" charset="0"/>
                <a:cs typeface="Segoe UI Semilight" panose="020B0402040204020203" pitchFamily="34" charset="0"/>
              </a:rPr>
              <a:t>arises due to fluctuations in</a:t>
            </a:r>
            <a:r>
              <a:rPr lang="en-US" sz="2400" b="1">
                <a:latin typeface="Segoe UI Semilight" panose="020B0402040204020203" pitchFamily="34" charset="0"/>
                <a:cs typeface="Segoe UI Semilight" panose="020B0402040204020203" pitchFamily="34" charset="0"/>
              </a:rPr>
              <a:t> forex conversion rates</a:t>
            </a:r>
          </a:p>
          <a:p>
            <a:pPr marL="342900" indent="-342900">
              <a:buFont typeface="+mj-lt"/>
              <a:buAutoNum type="arabicPeriod"/>
            </a:pPr>
            <a:endParaRPr lang="en-US" sz="2400" b="1">
              <a:latin typeface="Segoe UI Semilight" panose="020B0402040204020203" pitchFamily="34" charset="0"/>
              <a:cs typeface="Segoe UI Semilight" panose="020B0402040204020203" pitchFamily="34" charset="0"/>
            </a:endParaRPr>
          </a:p>
          <a:p>
            <a:pPr marL="342900" indent="-342900">
              <a:buFont typeface="+mj-lt"/>
              <a:buAutoNum type="arabicPeriod"/>
            </a:pPr>
            <a:r>
              <a:rPr lang="en-US" sz="2400" b="1">
                <a:latin typeface="Segoe UI Semilight" panose="020B0402040204020203" pitchFamily="34" charset="0"/>
                <a:cs typeface="Segoe UI Semilight" panose="020B0402040204020203" pitchFamily="34" charset="0"/>
              </a:rPr>
              <a:t>Realized</a:t>
            </a:r>
            <a:r>
              <a:rPr lang="en-US" sz="2400">
                <a:latin typeface="Segoe UI Semilight" panose="020B0402040204020203" pitchFamily="34" charset="0"/>
                <a:cs typeface="Segoe UI Semilight" panose="020B0402040204020203" pitchFamily="34" charset="0"/>
              </a:rPr>
              <a:t> and </a:t>
            </a:r>
            <a:r>
              <a:rPr lang="en-US" sz="2400" b="1">
                <a:latin typeface="Segoe UI Semilight" panose="020B0402040204020203" pitchFamily="34" charset="0"/>
                <a:cs typeface="Segoe UI Semilight" panose="020B0402040204020203" pitchFamily="34" charset="0"/>
              </a:rPr>
              <a:t>Unrealized Gain / Loss</a:t>
            </a:r>
            <a:r>
              <a:rPr lang="en-US" sz="2400">
                <a:latin typeface="Segoe UI Semilight" panose="020B0402040204020203" pitchFamily="34" charset="0"/>
                <a:cs typeface="Segoe UI Semilight" panose="020B0402040204020203" pitchFamily="34" charset="0"/>
              </a:rPr>
              <a:t> in Balance Sheet as on date</a:t>
            </a:r>
          </a:p>
          <a:p>
            <a:pPr marL="342900" indent="-342900">
              <a:buFont typeface="+mj-lt"/>
              <a:buAutoNum type="arabicPeriod"/>
            </a:pPr>
            <a:endParaRPr lang="en-US" sz="2400">
              <a:latin typeface="Segoe UI Semilight" panose="020B0402040204020203" pitchFamily="34" charset="0"/>
              <a:cs typeface="Segoe UI Semilight" panose="020B0402040204020203" pitchFamily="34" charset="0"/>
            </a:endParaRPr>
          </a:p>
          <a:p>
            <a:pPr marL="342900" indent="-342900">
              <a:buFont typeface="+mj-lt"/>
              <a:buAutoNum type="arabicPeriod"/>
            </a:pPr>
            <a:r>
              <a:rPr lang="en-US" sz="2400">
                <a:latin typeface="Segoe UI Semilight" panose="020B0402040204020203" pitchFamily="34" charset="0"/>
                <a:cs typeface="Segoe UI Semilight" panose="020B0402040204020203" pitchFamily="34" charset="0"/>
              </a:rPr>
              <a:t>Need to </a:t>
            </a:r>
            <a:r>
              <a:rPr lang="en-US" sz="2400" b="1">
                <a:latin typeface="Segoe UI Semilight" panose="020B0402040204020203" pitchFamily="34" charset="0"/>
                <a:cs typeface="Segoe UI Semilight" panose="020B0402040204020203" pitchFamily="34" charset="0"/>
              </a:rPr>
              <a:t>adjust Gain / Loss </a:t>
            </a:r>
            <a:r>
              <a:rPr lang="en-US" sz="2400">
                <a:latin typeface="Segoe UI Semilight" panose="020B0402040204020203" pitchFamily="34" charset="0"/>
                <a:cs typeface="Segoe UI Semilight" panose="020B0402040204020203" pitchFamily="34" charset="0"/>
              </a:rPr>
              <a:t>to Profit and Loss Account </a:t>
            </a:r>
          </a:p>
          <a:p>
            <a:pPr marL="342900" indent="-342900">
              <a:buFont typeface="+mj-lt"/>
              <a:buAutoNum type="arabicPeriod"/>
            </a:pPr>
            <a:endParaRPr lang="en-US" sz="2400">
              <a:latin typeface="Segoe UI Semilight" panose="020B0402040204020203" pitchFamily="34" charset="0"/>
              <a:cs typeface="Segoe UI Semilight" panose="020B0402040204020203" pitchFamily="34" charset="0"/>
            </a:endParaRPr>
          </a:p>
          <a:p>
            <a:pPr marL="342900" indent="-342900">
              <a:buFont typeface="+mj-lt"/>
              <a:buAutoNum type="arabicPeriod"/>
            </a:pPr>
            <a:r>
              <a:rPr lang="en-US" sz="2400">
                <a:latin typeface="Segoe UI Semilight" panose="020B0402040204020203" pitchFamily="34" charset="0"/>
                <a:cs typeface="Segoe UI Semilight" panose="020B0402040204020203" pitchFamily="34" charset="0"/>
              </a:rPr>
              <a:t>Manage </a:t>
            </a:r>
            <a:r>
              <a:rPr lang="en-US" sz="2400" b="1">
                <a:latin typeface="Segoe UI Semilight" panose="020B0402040204020203" pitchFamily="34" charset="0"/>
                <a:cs typeface="Segoe UI Semilight" panose="020B0402040204020203" pitchFamily="34" charset="0"/>
              </a:rPr>
              <a:t>bill-wise details in foreign currency </a:t>
            </a:r>
            <a:r>
              <a:rPr lang="en-US" sz="2400">
                <a:latin typeface="Segoe UI Semilight" panose="020B0402040204020203" pitchFamily="34" charset="0"/>
                <a:cs typeface="Segoe UI Semilight" panose="020B0402040204020203" pitchFamily="34" charset="0"/>
              </a:rPr>
              <a:t>for payables and receivables</a:t>
            </a:r>
          </a:p>
          <a:p>
            <a:pPr marL="342900" indent="-342900">
              <a:buFont typeface="+mj-lt"/>
              <a:buAutoNum type="arabicPeriod"/>
            </a:pPr>
            <a:endParaRPr lang="en-US" sz="2400">
              <a:latin typeface="Segoe UI Semilight" panose="020B0402040204020203" pitchFamily="34" charset="0"/>
              <a:cs typeface="Segoe UI Semilight" panose="020B0402040204020203" pitchFamily="34" charset="0"/>
            </a:endParaRPr>
          </a:p>
          <a:p>
            <a:pPr marL="342900" indent="-342900">
              <a:buFont typeface="+mj-lt"/>
              <a:buAutoNum type="arabicPeriod"/>
            </a:pPr>
            <a:r>
              <a:rPr lang="en-US" sz="2400">
                <a:latin typeface="Segoe UI Semilight" panose="020B0402040204020203" pitchFamily="34" charset="0"/>
                <a:cs typeface="Segoe UI Semilight" panose="020B0402040204020203" pitchFamily="34" charset="0"/>
              </a:rPr>
              <a:t>Affects </a:t>
            </a:r>
            <a:r>
              <a:rPr lang="en-US" sz="2400" b="1">
                <a:latin typeface="Segoe UI Semilight" panose="020B0402040204020203" pitchFamily="34" charset="0"/>
                <a:cs typeface="Segoe UI Semilight" panose="020B0402040204020203" pitchFamily="34" charset="0"/>
              </a:rPr>
              <a:t>Foreign currency Bank account balances </a:t>
            </a:r>
            <a:r>
              <a:rPr lang="en-US" sz="2400">
                <a:latin typeface="Segoe UI Semilight" panose="020B0402040204020203" pitchFamily="34" charset="0"/>
                <a:cs typeface="Segoe UI Semilight" panose="020B0402040204020203" pitchFamily="34" charset="0"/>
              </a:rPr>
              <a:t>due to fluctuation in currency rates</a:t>
            </a:r>
          </a:p>
          <a:p>
            <a:endParaRPr lang="en-US"/>
          </a:p>
        </p:txBody>
      </p:sp>
      <p:sp>
        <p:nvSpPr>
          <p:cNvPr id="3" name="Title 2">
            <a:extLst>
              <a:ext uri="{FF2B5EF4-FFF2-40B4-BE49-F238E27FC236}">
                <a16:creationId xmlns:a16="http://schemas.microsoft.com/office/drawing/2014/main" id="{3D45377C-7123-4E90-8097-9B0B3B802786}"/>
              </a:ext>
            </a:extLst>
          </p:cNvPr>
          <p:cNvSpPr>
            <a:spLocks noGrp="1"/>
          </p:cNvSpPr>
          <p:nvPr>
            <p:ph type="title"/>
          </p:nvPr>
        </p:nvSpPr>
        <p:spPr/>
        <p:txBody>
          <a:bodyPr/>
          <a:lstStyle/>
          <a:p>
            <a:r>
              <a:rPr lang="en-US"/>
              <a:t>Effect of Multi-currency transactions</a:t>
            </a:r>
          </a:p>
        </p:txBody>
      </p:sp>
    </p:spTree>
    <p:extLst>
      <p:ext uri="{BB962C8B-B14F-4D97-AF65-F5344CB8AC3E}">
        <p14:creationId xmlns:p14="http://schemas.microsoft.com/office/powerpoint/2010/main" val="5206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825A3F-BD13-4620-8B93-8A39B71E1ACD}"/>
              </a:ext>
            </a:extLst>
          </p:cNvPr>
          <p:cNvSpPr>
            <a:spLocks noGrp="1"/>
          </p:cNvSpPr>
          <p:nvPr>
            <p:ph idx="1"/>
          </p:nvPr>
        </p:nvSpPr>
        <p:spPr/>
        <p:txBody>
          <a:bodyPr>
            <a:normAutofit lnSpcReduction="10000"/>
          </a:bodyPr>
          <a:lstStyle/>
          <a:p>
            <a:pPr marL="0" indent="0">
              <a:buNone/>
            </a:pPr>
            <a:r>
              <a:rPr lang="en-US" sz="2400">
                <a:solidFill>
                  <a:schemeClr val="tx1">
                    <a:lumMod val="75000"/>
                    <a:lumOff val="25000"/>
                  </a:schemeClr>
                </a:solidFill>
                <a:latin typeface="Segoe UI Semilight" panose="020B0402040204020203" pitchFamily="34" charset="0"/>
                <a:cs typeface="Segoe UI Semilight" panose="020B0402040204020203" pitchFamily="34" charset="0"/>
              </a:rPr>
              <a:t>An exchange gain or loss is caused by a change in the </a:t>
            </a:r>
            <a:r>
              <a:rPr lang="en-US" sz="2400" b="1">
                <a:solidFill>
                  <a:schemeClr val="tx1">
                    <a:lumMod val="75000"/>
                    <a:lumOff val="25000"/>
                  </a:schemeClr>
                </a:solidFill>
                <a:latin typeface="Segoe UI Semilight" panose="020B0402040204020203" pitchFamily="34" charset="0"/>
                <a:cs typeface="Segoe UI Semilight" panose="020B0402040204020203" pitchFamily="34" charset="0"/>
              </a:rPr>
              <a:t>exchange rate used</a:t>
            </a:r>
            <a:r>
              <a:rPr lang="en-US" sz="2400">
                <a:solidFill>
                  <a:schemeClr val="tx1">
                    <a:lumMod val="75000"/>
                    <a:lumOff val="25000"/>
                  </a:schemeClr>
                </a:solidFill>
                <a:latin typeface="Segoe UI Semilight" panose="020B0402040204020203" pitchFamily="34" charset="0"/>
                <a:cs typeface="Segoe UI Semilight" panose="020B0402040204020203" pitchFamily="34" charset="0"/>
              </a:rPr>
              <a:t> such as when an </a:t>
            </a:r>
            <a:r>
              <a:rPr lang="en-US" sz="2400" b="1">
                <a:solidFill>
                  <a:schemeClr val="tx1">
                    <a:lumMod val="75000"/>
                    <a:lumOff val="25000"/>
                  </a:schemeClr>
                </a:solidFill>
                <a:latin typeface="Segoe UI Semilight" panose="020B0402040204020203" pitchFamily="34" charset="0"/>
                <a:cs typeface="Segoe UI Semilight" panose="020B0402040204020203" pitchFamily="34" charset="0"/>
              </a:rPr>
              <a:t>invoice is entered at one rate </a:t>
            </a:r>
            <a:r>
              <a:rPr lang="en-US" sz="2400">
                <a:solidFill>
                  <a:schemeClr val="tx1">
                    <a:lumMod val="75000"/>
                    <a:lumOff val="25000"/>
                  </a:schemeClr>
                </a:solidFill>
                <a:latin typeface="Segoe UI Semilight" panose="020B0402040204020203" pitchFamily="34" charset="0"/>
                <a:cs typeface="Segoe UI Semilight" panose="020B0402040204020203" pitchFamily="34" charset="0"/>
              </a:rPr>
              <a:t>and </a:t>
            </a:r>
            <a:r>
              <a:rPr lang="en-US" sz="2400" b="1">
                <a:solidFill>
                  <a:schemeClr val="tx1">
                    <a:lumMod val="75000"/>
                    <a:lumOff val="25000"/>
                  </a:schemeClr>
                </a:solidFill>
                <a:latin typeface="Segoe UI Semilight" panose="020B0402040204020203" pitchFamily="34" charset="0"/>
                <a:cs typeface="Segoe UI Semilight" panose="020B0402040204020203" pitchFamily="34" charset="0"/>
              </a:rPr>
              <a:t>paid or received at another rate</a:t>
            </a:r>
            <a:r>
              <a:rPr lang="en-US" sz="2400">
                <a:solidFill>
                  <a:schemeClr val="tx1">
                    <a:lumMod val="75000"/>
                    <a:lumOff val="25000"/>
                  </a:schemeClr>
                </a:solidFill>
                <a:latin typeface="Segoe UI Semilight" panose="020B0402040204020203" pitchFamily="34" charset="0"/>
                <a:cs typeface="Segoe UI Semilight" panose="020B0402040204020203" pitchFamily="34" charset="0"/>
              </a:rPr>
              <a:t>, this will generate an exchange gain or loss</a:t>
            </a:r>
          </a:p>
          <a:p>
            <a:pPr marL="0" indent="0">
              <a:buNone/>
            </a:pPr>
            <a:endParaRPr lang="en-US" sz="2400" b="1">
              <a:solidFill>
                <a:schemeClr val="tx1">
                  <a:lumMod val="75000"/>
                  <a:lumOff val="25000"/>
                </a:schemeClr>
              </a:solidFill>
              <a:latin typeface="Segoe UI Semilight" panose="020B0402040204020203" pitchFamily="34" charset="0"/>
              <a:cs typeface="Segoe UI Semilight" panose="020B0402040204020203" pitchFamily="34" charset="0"/>
            </a:endParaRPr>
          </a:p>
          <a:p>
            <a:pPr marL="0" indent="0">
              <a:buNone/>
            </a:pPr>
            <a:r>
              <a:rPr lang="en-US" sz="2400">
                <a:solidFill>
                  <a:schemeClr val="tx1">
                    <a:lumMod val="75000"/>
                    <a:lumOff val="25000"/>
                  </a:schemeClr>
                </a:solidFill>
                <a:latin typeface="Segoe UI Semilight" panose="020B0402040204020203" pitchFamily="34" charset="0"/>
                <a:cs typeface="Segoe UI Semilight" panose="020B0402040204020203" pitchFamily="34" charset="0"/>
              </a:rPr>
              <a:t>Example:  </a:t>
            </a:r>
          </a:p>
          <a:p>
            <a:pPr marL="0" indent="0">
              <a:buNone/>
            </a:pPr>
            <a:endParaRPr lang="en-US" sz="2400">
              <a:solidFill>
                <a:schemeClr val="tx1">
                  <a:lumMod val="75000"/>
                  <a:lumOff val="25000"/>
                </a:schemeClr>
              </a:solidFill>
              <a:latin typeface="Segoe UI Semilight" panose="020B0402040204020203" pitchFamily="34" charset="0"/>
              <a:cs typeface="Segoe UI Semilight" panose="020B0402040204020203" pitchFamily="34" charset="0"/>
            </a:endParaRPr>
          </a:p>
          <a:p>
            <a:pPr marL="0" indent="0">
              <a:buNone/>
            </a:pPr>
            <a:r>
              <a:rPr lang="en-US" sz="2400">
                <a:solidFill>
                  <a:schemeClr val="tx1">
                    <a:lumMod val="75000"/>
                    <a:lumOff val="25000"/>
                  </a:schemeClr>
                </a:solidFill>
                <a:latin typeface="Segoe UI Semilight" panose="020B0402040204020203" pitchFamily="34" charset="0"/>
                <a:cs typeface="Segoe UI Semilight" panose="020B0402040204020203" pitchFamily="34" charset="0"/>
              </a:rPr>
              <a:t>Purchased goods on </a:t>
            </a:r>
            <a:r>
              <a:rPr lang="en-US" sz="2400" b="1">
                <a:solidFill>
                  <a:schemeClr val="tx1">
                    <a:lumMod val="75000"/>
                    <a:lumOff val="25000"/>
                  </a:schemeClr>
                </a:solidFill>
                <a:latin typeface="Segoe UI Semilight" panose="020B0402040204020203" pitchFamily="34" charset="0"/>
                <a:cs typeface="Segoe UI Semilight" panose="020B0402040204020203" pitchFamily="34" charset="0"/>
              </a:rPr>
              <a:t>1</a:t>
            </a:r>
            <a:r>
              <a:rPr lang="en-US" sz="2400" b="1" baseline="30000">
                <a:solidFill>
                  <a:schemeClr val="tx1">
                    <a:lumMod val="75000"/>
                    <a:lumOff val="25000"/>
                  </a:schemeClr>
                </a:solidFill>
                <a:latin typeface="Segoe UI Semilight" panose="020B0402040204020203" pitchFamily="34" charset="0"/>
                <a:cs typeface="Segoe UI Semilight" panose="020B0402040204020203" pitchFamily="34" charset="0"/>
              </a:rPr>
              <a:t>st</a:t>
            </a:r>
            <a:r>
              <a:rPr lang="en-US" sz="2400" b="1">
                <a:solidFill>
                  <a:schemeClr val="tx1">
                    <a:lumMod val="75000"/>
                    <a:lumOff val="25000"/>
                  </a:schemeClr>
                </a:solidFill>
                <a:latin typeface="Segoe UI Semilight" panose="020B0402040204020203" pitchFamily="34" charset="0"/>
                <a:cs typeface="Segoe UI Semilight" panose="020B0402040204020203" pitchFamily="34" charset="0"/>
              </a:rPr>
              <a:t> April 2018 </a:t>
            </a:r>
            <a:r>
              <a:rPr lang="en-US" sz="2400">
                <a:solidFill>
                  <a:schemeClr val="tx1">
                    <a:lumMod val="75000"/>
                    <a:lumOff val="25000"/>
                  </a:schemeClr>
                </a:solidFill>
                <a:latin typeface="Segoe UI Semilight" panose="020B0402040204020203" pitchFamily="34" charset="0"/>
                <a:cs typeface="Segoe UI Semilight" panose="020B0402040204020203" pitchFamily="34" charset="0"/>
              </a:rPr>
              <a:t>in US Dollars ($) at </a:t>
            </a:r>
            <a:r>
              <a:rPr lang="en-IN" sz="2400" b="1">
                <a:solidFill>
                  <a:schemeClr val="tx1">
                    <a:lumMod val="75000"/>
                    <a:lumOff val="25000"/>
                  </a:schemeClr>
                </a:solidFill>
                <a:latin typeface="Segoe UI Semilight" panose="020B0402040204020203" pitchFamily="34" charset="0"/>
                <a:cs typeface="Segoe UI Semilight" panose="020B0402040204020203" pitchFamily="34" charset="0"/>
              </a:rPr>
              <a:t>₹ 65 / 1 $ </a:t>
            </a:r>
            <a:endParaRPr lang="en-US" sz="2400">
              <a:solidFill>
                <a:schemeClr val="tx1">
                  <a:lumMod val="75000"/>
                  <a:lumOff val="25000"/>
                </a:schemeClr>
              </a:solidFill>
              <a:latin typeface="Segoe UI Semilight" panose="020B0402040204020203" pitchFamily="34" charset="0"/>
              <a:cs typeface="Segoe UI Semilight" panose="020B0402040204020203" pitchFamily="34" charset="0"/>
            </a:endParaRPr>
          </a:p>
          <a:p>
            <a:pPr marL="0" indent="0">
              <a:buNone/>
            </a:pPr>
            <a:r>
              <a:rPr lang="en-US" sz="2400">
                <a:solidFill>
                  <a:schemeClr val="tx1">
                    <a:lumMod val="75000"/>
                    <a:lumOff val="25000"/>
                  </a:schemeClr>
                </a:solidFill>
                <a:latin typeface="Segoe UI Semilight" panose="020B0402040204020203" pitchFamily="34" charset="0"/>
                <a:cs typeface="Segoe UI Semilight" panose="020B0402040204020203" pitchFamily="34" charset="0"/>
              </a:rPr>
              <a:t>Paid supplier on </a:t>
            </a:r>
            <a:r>
              <a:rPr lang="en-US" sz="2400" b="1">
                <a:solidFill>
                  <a:schemeClr val="tx1">
                    <a:lumMod val="75000"/>
                    <a:lumOff val="25000"/>
                  </a:schemeClr>
                </a:solidFill>
                <a:latin typeface="Segoe UI Semilight" panose="020B0402040204020203" pitchFamily="34" charset="0"/>
                <a:cs typeface="Segoe UI Semilight" panose="020B0402040204020203" pitchFamily="34" charset="0"/>
              </a:rPr>
              <a:t>20</a:t>
            </a:r>
            <a:r>
              <a:rPr lang="en-US" sz="2400" b="1" baseline="30000">
                <a:solidFill>
                  <a:schemeClr val="tx1">
                    <a:lumMod val="75000"/>
                    <a:lumOff val="25000"/>
                  </a:schemeClr>
                </a:solidFill>
                <a:latin typeface="Segoe UI Semilight" panose="020B0402040204020203" pitchFamily="34" charset="0"/>
                <a:cs typeface="Segoe UI Semilight" panose="020B0402040204020203" pitchFamily="34" charset="0"/>
              </a:rPr>
              <a:t>th</a:t>
            </a:r>
            <a:r>
              <a:rPr lang="en-US" sz="2400" b="1">
                <a:solidFill>
                  <a:schemeClr val="tx1">
                    <a:lumMod val="75000"/>
                    <a:lumOff val="25000"/>
                  </a:schemeClr>
                </a:solidFill>
                <a:latin typeface="Segoe UI Semilight" panose="020B0402040204020203" pitchFamily="34" charset="0"/>
                <a:cs typeface="Segoe UI Semilight" panose="020B0402040204020203" pitchFamily="34" charset="0"/>
              </a:rPr>
              <a:t> May 2018 </a:t>
            </a:r>
            <a:r>
              <a:rPr lang="en-US" sz="2400">
                <a:solidFill>
                  <a:schemeClr val="tx1">
                    <a:lumMod val="75000"/>
                    <a:lumOff val="25000"/>
                  </a:schemeClr>
                </a:solidFill>
                <a:latin typeface="Segoe UI Semilight" panose="020B0402040204020203" pitchFamily="34" charset="0"/>
                <a:cs typeface="Segoe UI Semilight" panose="020B0402040204020203" pitchFamily="34" charset="0"/>
              </a:rPr>
              <a:t>in US Dollars ($) at </a:t>
            </a:r>
            <a:r>
              <a:rPr lang="en-IN" sz="2400" b="1">
                <a:solidFill>
                  <a:schemeClr val="tx1">
                    <a:lumMod val="75000"/>
                    <a:lumOff val="25000"/>
                  </a:schemeClr>
                </a:solidFill>
                <a:latin typeface="Segoe UI Semilight" panose="020B0402040204020203" pitchFamily="34" charset="0"/>
                <a:cs typeface="Segoe UI Semilight" panose="020B0402040204020203" pitchFamily="34" charset="0"/>
              </a:rPr>
              <a:t>₹ 68 / 1 $ </a:t>
            </a:r>
          </a:p>
          <a:p>
            <a:pPr marL="457200" lvl="1" indent="0" algn="just">
              <a:buNone/>
            </a:pPr>
            <a:endParaRPr lang="en-IN" b="1">
              <a:solidFill>
                <a:schemeClr val="tx1">
                  <a:lumMod val="75000"/>
                  <a:lumOff val="25000"/>
                </a:schemeClr>
              </a:solidFill>
              <a:latin typeface="Segoe UI Semilight" panose="020B0402040204020203" pitchFamily="34" charset="0"/>
              <a:cs typeface="Segoe UI Semilight" panose="020B0402040204020203" pitchFamily="34" charset="0"/>
            </a:endParaRPr>
          </a:p>
          <a:p>
            <a:pPr marL="0" indent="0">
              <a:buNone/>
            </a:pPr>
            <a:r>
              <a:rPr lang="en-IN" sz="2400" b="1" i="1">
                <a:solidFill>
                  <a:schemeClr val="tx1">
                    <a:lumMod val="75000"/>
                    <a:lumOff val="25000"/>
                  </a:schemeClr>
                </a:solidFill>
                <a:latin typeface="Segoe UI Semilight" panose="020B0402040204020203" pitchFamily="34" charset="0"/>
                <a:cs typeface="Segoe UI Semilight" panose="020B0402040204020203" pitchFamily="34" charset="0"/>
              </a:rPr>
              <a:t>What is the forex gain or loss from this transaction ? </a:t>
            </a:r>
          </a:p>
          <a:p>
            <a:pPr marL="457200" lvl="1" indent="0" algn="just">
              <a:buNone/>
            </a:pPr>
            <a:endParaRPr lang="en-IN" b="1">
              <a:solidFill>
                <a:schemeClr val="tx1">
                  <a:lumMod val="75000"/>
                  <a:lumOff val="25000"/>
                </a:schemeClr>
              </a:solidFill>
              <a:latin typeface="Segoe UI Semilight" panose="020B0402040204020203" pitchFamily="34" charset="0"/>
              <a:cs typeface="Segoe UI Semilight" panose="020B0402040204020203" pitchFamily="34" charset="0"/>
            </a:endParaRPr>
          </a:p>
          <a:p>
            <a:pPr marL="457200" lvl="1" indent="0" algn="just">
              <a:buNone/>
            </a:pPr>
            <a:endParaRPr lang="en-IN" b="1">
              <a:solidFill>
                <a:schemeClr val="tx1">
                  <a:lumMod val="75000"/>
                  <a:lumOff val="25000"/>
                </a:schemeClr>
              </a:solidFill>
              <a:latin typeface="Segoe UI Semilight" panose="020B0402040204020203" pitchFamily="34" charset="0"/>
              <a:cs typeface="Segoe UI Semilight" panose="020B0402040204020203" pitchFamily="34" charset="0"/>
            </a:endParaRPr>
          </a:p>
          <a:p>
            <a:pPr marL="0" indent="0">
              <a:buNone/>
            </a:pPr>
            <a:endParaRPr lang="en-IN" sz="2400" b="1">
              <a:solidFill>
                <a:schemeClr val="tx1">
                  <a:lumMod val="75000"/>
                  <a:lumOff val="25000"/>
                </a:schemeClr>
              </a:solidFill>
              <a:latin typeface="Segoe UI Semilight" panose="020B0402040204020203" pitchFamily="34" charset="0"/>
              <a:cs typeface="Segoe UI Semilight" panose="020B0402040204020203" pitchFamily="34" charset="0"/>
            </a:endParaRPr>
          </a:p>
          <a:p>
            <a:endParaRPr lang="en-US"/>
          </a:p>
        </p:txBody>
      </p:sp>
      <p:sp>
        <p:nvSpPr>
          <p:cNvPr id="3" name="Title 2">
            <a:extLst>
              <a:ext uri="{FF2B5EF4-FFF2-40B4-BE49-F238E27FC236}">
                <a16:creationId xmlns:a16="http://schemas.microsoft.com/office/drawing/2014/main" id="{41CAC9EC-1E9D-4655-AD79-9EA8450732C2}"/>
              </a:ext>
            </a:extLst>
          </p:cNvPr>
          <p:cNvSpPr>
            <a:spLocks noGrp="1"/>
          </p:cNvSpPr>
          <p:nvPr>
            <p:ph type="title"/>
          </p:nvPr>
        </p:nvSpPr>
        <p:spPr/>
        <p:txBody>
          <a:bodyPr/>
          <a:lstStyle/>
          <a:p>
            <a:r>
              <a:rPr lang="en-US"/>
              <a:t>What is forex gain or loss ? </a:t>
            </a:r>
          </a:p>
        </p:txBody>
      </p:sp>
    </p:spTree>
    <p:extLst>
      <p:ext uri="{BB962C8B-B14F-4D97-AF65-F5344CB8AC3E}">
        <p14:creationId xmlns:p14="http://schemas.microsoft.com/office/powerpoint/2010/main" val="826434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AA949C-991C-4D1B-A4FB-B9A09E42F431}"/>
              </a:ext>
            </a:extLst>
          </p:cNvPr>
          <p:cNvSpPr/>
          <p:nvPr/>
        </p:nvSpPr>
        <p:spPr>
          <a:xfrm>
            <a:off x="885824" y="4491722"/>
            <a:ext cx="10420350" cy="830997"/>
          </a:xfrm>
          <a:prstGeom prst="rect">
            <a:avLst/>
          </a:prstGeom>
        </p:spPr>
        <p:txBody>
          <a:bodyPr wrap="square">
            <a:spAutoFit/>
          </a:bodyPr>
          <a:lstStyle/>
          <a:p>
            <a:pPr algn="ctr"/>
            <a:r>
              <a:rPr lang="en-IN" sz="2400" b="1">
                <a:solidFill>
                  <a:schemeClr val="tx1">
                    <a:lumMod val="75000"/>
                    <a:lumOff val="25000"/>
                  </a:schemeClr>
                </a:solidFill>
                <a:latin typeface="Segoe UI Semilight" panose="020B0402040204020203" pitchFamily="34" charset="0"/>
                <a:cs typeface="Segoe UI Semilight" panose="020B0402040204020203" pitchFamily="34" charset="0"/>
              </a:rPr>
              <a:t>Forex exchange loss of ₹ 3 / 1 $ due to fluctuation i.e., fall of  Indian Rupee against US Dollar from ₹ 65 to ₹ 68</a:t>
            </a:r>
            <a:endParaRPr lang="en-IN" sz="2400">
              <a:solidFill>
                <a:schemeClr val="tx1">
                  <a:lumMod val="75000"/>
                  <a:lumOff val="25000"/>
                </a:schemeClr>
              </a:solidFill>
              <a:latin typeface="Segoe UI Semilight" panose="020B0402040204020203" pitchFamily="34" charset="0"/>
              <a:cs typeface="Segoe UI Semilight" panose="020B0402040204020203" pitchFamily="34" charset="0"/>
            </a:endParaRPr>
          </a:p>
        </p:txBody>
      </p:sp>
      <p:sp>
        <p:nvSpPr>
          <p:cNvPr id="7" name="TextBox 6">
            <a:extLst>
              <a:ext uri="{FF2B5EF4-FFF2-40B4-BE49-F238E27FC236}">
                <a16:creationId xmlns:a16="http://schemas.microsoft.com/office/drawing/2014/main" id="{E0D58955-A0BA-406F-9594-5127042E3BDA}"/>
              </a:ext>
            </a:extLst>
          </p:cNvPr>
          <p:cNvSpPr txBox="1"/>
          <p:nvPr/>
        </p:nvSpPr>
        <p:spPr>
          <a:xfrm>
            <a:off x="3986212" y="622163"/>
            <a:ext cx="4219575" cy="523220"/>
          </a:xfrm>
          <a:prstGeom prst="rect">
            <a:avLst/>
          </a:prstGeom>
          <a:solidFill>
            <a:schemeClr val="bg2"/>
          </a:solidFill>
        </p:spPr>
        <p:txBody>
          <a:bodyPr wrap="square" rtlCol="0">
            <a:spAutoFit/>
          </a:bodyPr>
          <a:lstStyle/>
          <a:p>
            <a:r>
              <a:rPr lang="en-US" sz="2800" b="1">
                <a:latin typeface="Segoe UI Semilight" panose="020B0402040204020203" pitchFamily="34" charset="0"/>
                <a:cs typeface="Segoe UI Semilight" panose="020B0402040204020203" pitchFamily="34" charset="0"/>
              </a:rPr>
              <a:t>Calculation for Example</a:t>
            </a:r>
          </a:p>
        </p:txBody>
      </p:sp>
      <p:graphicFrame>
        <p:nvGraphicFramePr>
          <p:cNvPr id="9" name="Table 9">
            <a:extLst>
              <a:ext uri="{FF2B5EF4-FFF2-40B4-BE49-F238E27FC236}">
                <a16:creationId xmlns:a16="http://schemas.microsoft.com/office/drawing/2014/main" id="{0F654432-5190-4BD8-9B95-5FCC5B25DBBF}"/>
              </a:ext>
            </a:extLst>
          </p:cNvPr>
          <p:cNvGraphicFramePr>
            <a:graphicFrameLocks noGrp="1"/>
          </p:cNvGraphicFramePr>
          <p:nvPr>
            <p:extLst>
              <p:ext uri="{D42A27DB-BD31-4B8C-83A1-F6EECF244321}">
                <p14:modId xmlns:p14="http://schemas.microsoft.com/office/powerpoint/2010/main" val="3514911495"/>
              </p:ext>
            </p:extLst>
          </p:nvPr>
        </p:nvGraphicFramePr>
        <p:xfrm>
          <a:off x="2478880" y="1796996"/>
          <a:ext cx="7234238" cy="1828800"/>
        </p:xfrm>
        <a:graphic>
          <a:graphicData uri="http://schemas.openxmlformats.org/drawingml/2006/table">
            <a:tbl>
              <a:tblPr firstRow="1" bandRow="1">
                <a:tableStyleId>{5C22544A-7EE6-4342-B048-85BDC9FD1C3A}</a:tableStyleId>
              </a:tblPr>
              <a:tblGrid>
                <a:gridCol w="3617119">
                  <a:extLst>
                    <a:ext uri="{9D8B030D-6E8A-4147-A177-3AD203B41FA5}">
                      <a16:colId xmlns:a16="http://schemas.microsoft.com/office/drawing/2014/main" val="2226581939"/>
                    </a:ext>
                  </a:extLst>
                </a:gridCol>
                <a:gridCol w="3617119">
                  <a:extLst>
                    <a:ext uri="{9D8B030D-6E8A-4147-A177-3AD203B41FA5}">
                      <a16:colId xmlns:a16="http://schemas.microsoft.com/office/drawing/2014/main" val="2897928068"/>
                    </a:ext>
                  </a:extLst>
                </a:gridCol>
              </a:tblGrid>
              <a:tr h="370840">
                <a:tc>
                  <a:txBody>
                    <a:bodyPr/>
                    <a:lstStyle/>
                    <a:p>
                      <a:r>
                        <a:rPr lang="en-US" sz="2400">
                          <a:latin typeface="Segoe UI Semilight" panose="020B0402040204020203" pitchFamily="34" charset="0"/>
                          <a:cs typeface="Segoe UI Semilight" panose="020B0402040204020203" pitchFamily="34" charset="0"/>
                        </a:rPr>
                        <a:t>Transaction</a:t>
                      </a:r>
                    </a:p>
                  </a:txBody>
                  <a:tcPr/>
                </a:tc>
                <a:tc>
                  <a:txBody>
                    <a:bodyPr/>
                    <a:lstStyle/>
                    <a:p>
                      <a:r>
                        <a:rPr lang="en-US" sz="2400">
                          <a:latin typeface="Segoe UI Semilight" panose="020B0402040204020203" pitchFamily="34" charset="0"/>
                          <a:cs typeface="Segoe UI Semilight" panose="020B0402040204020203" pitchFamily="34" charset="0"/>
                        </a:rPr>
                        <a:t>Rate of exchange</a:t>
                      </a:r>
                    </a:p>
                  </a:txBody>
                  <a:tcPr/>
                </a:tc>
                <a:extLst>
                  <a:ext uri="{0D108BD9-81ED-4DB2-BD59-A6C34878D82A}">
                    <a16:rowId xmlns:a16="http://schemas.microsoft.com/office/drawing/2014/main" val="8056815"/>
                  </a:ext>
                </a:extLst>
              </a:tr>
              <a:tr h="370840">
                <a:tc>
                  <a:txBody>
                    <a:bodyPr/>
                    <a:lstStyle/>
                    <a:p>
                      <a:r>
                        <a:rPr lang="en-US" sz="2400">
                          <a:latin typeface="Segoe UI Semilight" panose="020B0402040204020203" pitchFamily="34" charset="0"/>
                          <a:cs typeface="Segoe UI Semilight" panose="020B0402040204020203" pitchFamily="34" charset="0"/>
                        </a:rPr>
                        <a:t>Purchase (1</a:t>
                      </a:r>
                      <a:r>
                        <a:rPr lang="en-US" sz="2400" baseline="30000">
                          <a:latin typeface="Segoe UI Semilight" panose="020B0402040204020203" pitchFamily="34" charset="0"/>
                          <a:cs typeface="Segoe UI Semilight" panose="020B0402040204020203" pitchFamily="34" charset="0"/>
                        </a:rPr>
                        <a:t>st</a:t>
                      </a:r>
                      <a:r>
                        <a:rPr lang="en-US" sz="2400">
                          <a:latin typeface="Segoe UI Semilight" panose="020B0402040204020203" pitchFamily="34" charset="0"/>
                          <a:cs typeface="Segoe UI Semilight" panose="020B0402040204020203" pitchFamily="34" charset="0"/>
                        </a:rPr>
                        <a:t> April)</a:t>
                      </a:r>
                    </a:p>
                  </a:txBody>
                  <a:tcPr/>
                </a:tc>
                <a:tc>
                  <a:txBody>
                    <a:bodyPr/>
                    <a:lstStyle/>
                    <a:p>
                      <a:r>
                        <a:rPr lang="en-IN" sz="2400" b="1">
                          <a:solidFill>
                            <a:schemeClr val="tx1">
                              <a:lumMod val="75000"/>
                              <a:lumOff val="25000"/>
                            </a:schemeClr>
                          </a:solidFill>
                          <a:latin typeface="Segoe UI Semilight" panose="020B0402040204020203" pitchFamily="34" charset="0"/>
                          <a:cs typeface="Segoe UI Semilight" panose="020B0402040204020203" pitchFamily="34" charset="0"/>
                        </a:rPr>
                        <a:t>₹ 65 / 1 $ </a:t>
                      </a:r>
                      <a:endParaRPr lang="en-US" sz="240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144529887"/>
                  </a:ext>
                </a:extLst>
              </a:tr>
              <a:tr h="370840">
                <a:tc>
                  <a:txBody>
                    <a:bodyPr/>
                    <a:lstStyle/>
                    <a:p>
                      <a:r>
                        <a:rPr lang="en-US" sz="2400">
                          <a:latin typeface="Segoe UI Semilight" panose="020B0402040204020203" pitchFamily="34" charset="0"/>
                          <a:cs typeface="Segoe UI Semilight" panose="020B0402040204020203" pitchFamily="34" charset="0"/>
                        </a:rPr>
                        <a:t>Payment (20</a:t>
                      </a:r>
                      <a:r>
                        <a:rPr lang="en-US" sz="2400" baseline="30000">
                          <a:latin typeface="Segoe UI Semilight" panose="020B0402040204020203" pitchFamily="34" charset="0"/>
                          <a:cs typeface="Segoe UI Semilight" panose="020B0402040204020203" pitchFamily="34" charset="0"/>
                        </a:rPr>
                        <a:t>th</a:t>
                      </a:r>
                      <a:r>
                        <a:rPr lang="en-US" sz="2400">
                          <a:latin typeface="Segoe UI Semilight" panose="020B0402040204020203" pitchFamily="34" charset="0"/>
                          <a:cs typeface="Segoe UI Semilight" panose="020B0402040204020203" pitchFamily="34" charset="0"/>
                        </a:rPr>
                        <a:t> May)</a:t>
                      </a:r>
                    </a:p>
                  </a:txBody>
                  <a:tcPr/>
                </a:tc>
                <a:tc>
                  <a:txBody>
                    <a:bodyPr/>
                    <a:lstStyle/>
                    <a:p>
                      <a:r>
                        <a:rPr lang="en-IN" sz="2400" b="1">
                          <a:solidFill>
                            <a:schemeClr val="tx1">
                              <a:lumMod val="75000"/>
                              <a:lumOff val="25000"/>
                            </a:schemeClr>
                          </a:solidFill>
                          <a:latin typeface="Segoe UI Semilight" panose="020B0402040204020203" pitchFamily="34" charset="0"/>
                          <a:cs typeface="Segoe UI Semilight" panose="020B0402040204020203" pitchFamily="34" charset="0"/>
                        </a:rPr>
                        <a:t>₹ 68 / 1 $ </a:t>
                      </a:r>
                      <a:endParaRPr lang="en-US" sz="240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01663589"/>
                  </a:ext>
                </a:extLst>
              </a:tr>
              <a:tr h="370840">
                <a:tc>
                  <a:txBody>
                    <a:bodyPr/>
                    <a:lstStyle/>
                    <a:p>
                      <a:r>
                        <a:rPr lang="en-US" sz="2400">
                          <a:latin typeface="Segoe UI Semilight" panose="020B0402040204020203" pitchFamily="34" charset="0"/>
                          <a:cs typeface="Segoe UI Semilight" panose="020B0402040204020203" pitchFamily="34" charset="0"/>
                        </a:rPr>
                        <a:t>Foreign exchange loss</a:t>
                      </a:r>
                    </a:p>
                  </a:txBody>
                  <a:tcPr/>
                </a:tc>
                <a:tc>
                  <a:txBody>
                    <a:bodyPr/>
                    <a:lstStyle/>
                    <a:p>
                      <a:r>
                        <a:rPr lang="en-IN" sz="2400" b="1">
                          <a:solidFill>
                            <a:srgbClr val="FF0000"/>
                          </a:solidFill>
                          <a:latin typeface="Segoe UI Semilight" panose="020B0402040204020203" pitchFamily="34" charset="0"/>
                          <a:cs typeface="Segoe UI Semilight" panose="020B0402040204020203" pitchFamily="34" charset="0"/>
                        </a:rPr>
                        <a:t>₹ 3 / 1 $ </a:t>
                      </a:r>
                      <a:endParaRPr lang="en-US" sz="2400">
                        <a:solidFill>
                          <a:srgbClr val="FF0000"/>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88430746"/>
                  </a:ext>
                </a:extLst>
              </a:tr>
            </a:tbl>
          </a:graphicData>
        </a:graphic>
      </p:graphicFrame>
    </p:spTree>
    <p:extLst>
      <p:ext uri="{BB962C8B-B14F-4D97-AF65-F5344CB8AC3E}">
        <p14:creationId xmlns:p14="http://schemas.microsoft.com/office/powerpoint/2010/main" val="1998495562"/>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EB1A36CB-227D-4D20-B2FB-135BEFB7D442}" vid="{74AC652A-FED6-4F62-A04B-4FDDFFADA0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266E334C876D49A01273E03591AE4C" ma:contentTypeVersion="6" ma:contentTypeDescription="Create a new document." ma:contentTypeScope="" ma:versionID="a2379c8a9d16da080dcbc2c100fb3723">
  <xsd:schema xmlns:xsd="http://www.w3.org/2001/XMLSchema" xmlns:xs="http://www.w3.org/2001/XMLSchema" xmlns:p="http://schemas.microsoft.com/office/2006/metadata/properties" xmlns:ns2="120e5aac-dbea-40d6-bcb4-681b29ffceb7" targetNamespace="http://schemas.microsoft.com/office/2006/metadata/properties" ma:root="true" ma:fieldsID="a17508e1b2798f536408af54e79ae47a" ns2:_="">
    <xsd:import namespace="120e5aac-dbea-40d6-bcb4-681b29ffce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0e5aac-dbea-40d6-bcb4-681b29ffce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FD34C9-C979-4A40-AB0D-5F6C78B7A9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0e5aac-dbea-40d6-bcb4-681b29ffce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304D2F-3242-458D-8C0E-40F69223AFE6}">
  <ds:schemaRefs>
    <ds:schemaRef ds:uri="http://schemas.microsoft.com/sharepoint/v3/contenttype/forms"/>
  </ds:schemaRefs>
</ds:datastoreItem>
</file>

<file path=customXml/itemProps3.xml><?xml version="1.0" encoding="utf-8"?>
<ds:datastoreItem xmlns:ds="http://schemas.openxmlformats.org/officeDocument/2006/customXml" ds:itemID="{AE6E6894-8FD7-426D-8A36-7D52E34A900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340</TotalTime>
  <Words>2088</Words>
  <Application>Microsoft Office PowerPoint</Application>
  <PresentationFormat>Widescreen</PresentationFormat>
  <Paragraphs>352</Paragraphs>
  <Slides>31</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Segoe UI Semibold</vt:lpstr>
      <vt:lpstr>Segoe UI Semilight</vt:lpstr>
      <vt:lpstr>Wingdings</vt:lpstr>
      <vt:lpstr>Theme1</vt:lpstr>
      <vt:lpstr>Case Study</vt:lpstr>
      <vt:lpstr>Challenges of Bright Enterprises</vt:lpstr>
      <vt:lpstr>Multi-currency</vt:lpstr>
      <vt:lpstr>Learning Outcomes</vt:lpstr>
      <vt:lpstr>PowerPoint Presentation</vt:lpstr>
      <vt:lpstr>What are Multi-currency transactions ? </vt:lpstr>
      <vt:lpstr>Effect of Multi-currency transactions</vt:lpstr>
      <vt:lpstr>What is forex gain or loss ? </vt:lpstr>
      <vt:lpstr>PowerPoint Presentation</vt:lpstr>
      <vt:lpstr>What is realized forex gain/loss ? </vt:lpstr>
      <vt:lpstr>What is Unrealized forex gain/loss ?</vt:lpstr>
      <vt:lpstr>Forex Gain vs Forex Loss</vt:lpstr>
      <vt:lpstr>Multi-currency in Tally</vt:lpstr>
      <vt:lpstr>Implement Multi-currency in Tally</vt:lpstr>
      <vt:lpstr>Completed Foreign Currency Transaction</vt:lpstr>
      <vt:lpstr>Multi-currency in Tally</vt:lpstr>
      <vt:lpstr>PowerPoint Presentation</vt:lpstr>
      <vt:lpstr>Balance Sheet</vt:lpstr>
      <vt:lpstr>Incomplete Foreign Currency Transaction</vt:lpstr>
      <vt:lpstr>Sale Invoice Print</vt:lpstr>
      <vt:lpstr>Balance Sheet</vt:lpstr>
      <vt:lpstr>Quiz</vt:lpstr>
      <vt:lpstr>‘Realized Forex Gain or Loss’ arises, when  _____________</vt:lpstr>
      <vt:lpstr>In ledger report, when we have set F12 Configuration to get Foreign Currency details for one ledger, how do you switch over to other ledger with same configuration? _____________</vt:lpstr>
      <vt:lpstr>In ledger report, when we want to view the report with Foreign Currency, we use the option of ___________</vt:lpstr>
      <vt:lpstr>Bright Enterprises can adjust the forex gain or loss in Tally by _________</vt:lpstr>
      <vt:lpstr>Answers</vt:lpstr>
      <vt:lpstr>‘Realized Forex Gain or Loss’ arises, when  _____________</vt:lpstr>
      <vt:lpstr>In ledger report, when we have set F12 Configuration to get Foreign Currency details for one ledger, how do you switch over to other ledger with same configuration? _____________</vt:lpstr>
      <vt:lpstr>Bright Enterprises can adjust the forex gain or loss in Tally by _________</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Yellow Belt Training </dc:title>
  <dc:creator>Brita K Shah</dc:creator>
  <cp:lastModifiedBy>vijay</cp:lastModifiedBy>
  <cp:revision>15</cp:revision>
  <dcterms:created xsi:type="dcterms:W3CDTF">2020-04-21T12:27:58Z</dcterms:created>
  <dcterms:modified xsi:type="dcterms:W3CDTF">2022-01-30T19:16:52Z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0x01010022266E334C876D49A01273E03591AE4C</vt:lpwstr>
  </property>
</Properties>
</file>